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7" r:id="rId3"/>
    <p:sldId id="359" r:id="rId4"/>
    <p:sldId id="355" r:id="rId5"/>
    <p:sldId id="356" r:id="rId6"/>
    <p:sldId id="358" r:id="rId7"/>
    <p:sldId id="360" r:id="rId8"/>
    <p:sldId id="382" r:id="rId9"/>
    <p:sldId id="383" r:id="rId10"/>
    <p:sldId id="384" r:id="rId11"/>
    <p:sldId id="258" r:id="rId12"/>
    <p:sldId id="259" r:id="rId13"/>
    <p:sldId id="265" r:id="rId14"/>
    <p:sldId id="260" r:id="rId15"/>
    <p:sldId id="261" r:id="rId16"/>
    <p:sldId id="262" r:id="rId17"/>
    <p:sldId id="313" r:id="rId18"/>
    <p:sldId id="266" r:id="rId19"/>
    <p:sldId id="267" r:id="rId20"/>
    <p:sldId id="268" r:id="rId21"/>
    <p:sldId id="270" r:id="rId22"/>
    <p:sldId id="271" r:id="rId23"/>
    <p:sldId id="314" r:id="rId24"/>
    <p:sldId id="272" r:id="rId25"/>
    <p:sldId id="273" r:id="rId26"/>
    <p:sldId id="274" r:id="rId27"/>
    <p:sldId id="275" r:id="rId28"/>
    <p:sldId id="376" r:id="rId29"/>
    <p:sldId id="377" r:id="rId30"/>
    <p:sldId id="276" r:id="rId31"/>
    <p:sldId id="375" r:id="rId32"/>
    <p:sldId id="378" r:id="rId33"/>
    <p:sldId id="379" r:id="rId34"/>
    <p:sldId id="278" r:id="rId35"/>
    <p:sldId id="280" r:id="rId36"/>
    <p:sldId id="361" r:id="rId37"/>
    <p:sldId id="362" r:id="rId38"/>
    <p:sldId id="364" r:id="rId39"/>
    <p:sldId id="365" r:id="rId40"/>
    <p:sldId id="366" r:id="rId41"/>
    <p:sldId id="367" r:id="rId42"/>
    <p:sldId id="368" r:id="rId43"/>
    <p:sldId id="369" r:id="rId44"/>
    <p:sldId id="370" r:id="rId45"/>
    <p:sldId id="371" r:id="rId46"/>
    <p:sldId id="372" r:id="rId47"/>
    <p:sldId id="380" r:id="rId48"/>
    <p:sldId id="373" r:id="rId49"/>
    <p:sldId id="381" r:id="rId50"/>
    <p:sldId id="349" r:id="rId51"/>
  </p:sldIdLst>
  <p:sldSz cx="12192000" cy="6858000"/>
  <p:notesSz cx="6794500" cy="9906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50" autoAdjust="0"/>
    <p:restoredTop sz="94704" autoAdjust="0"/>
  </p:normalViewPr>
  <p:slideViewPr>
    <p:cSldViewPr snapToGrid="0">
      <p:cViewPr>
        <p:scale>
          <a:sx n="87" d="100"/>
          <a:sy n="87" d="100"/>
        </p:scale>
        <p:origin x="-72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修法委員的組成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55A71F6F-9E7E-4F5F-B649-A6FF982907C2}" type="CATEGORYNAME">
                      <a:rPr lang="zh-TW" altLang="en-US" smtClean="0"/>
                      <a:pPr/>
                      <a:t>[類別名稱]</a:t>
                    </a:fld>
                    <a:endParaRPr lang="zh-TW" altLang="en-US" smtClean="0"/>
                  </a:p>
                  <a:p>
                    <a:r>
                      <a:rPr lang="zh-TW" altLang="en-US" baseline="0" smtClean="0"/>
                      <a:t>５人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DCAE0A5-5BDA-483A-B1DF-E4F8AC191F7D}" type="CATEGORYNAME">
                      <a:rPr lang="zh-TW" altLang="en-US" smtClean="0"/>
                      <a:pPr/>
                      <a:t>[類別名稱]</a:t>
                    </a:fld>
                    <a:endParaRPr lang="zh-TW" altLang="en-US" baseline="0" smtClean="0"/>
                  </a:p>
                  <a:p>
                    <a:r>
                      <a:rPr lang="zh-TW" altLang="en-US" baseline="0" smtClean="0"/>
                      <a:t>３人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F020E1B3-C0D6-46A8-B2F4-23789A7E55BB}" type="CATEGORYNAME">
                      <a:rPr lang="zh-TW" altLang="en-US" smtClean="0"/>
                      <a:pPr/>
                      <a:t>[類別名稱]</a:t>
                    </a:fld>
                    <a:endParaRPr lang="zh-TW" altLang="en-US" baseline="0" smtClean="0"/>
                  </a:p>
                  <a:p>
                    <a:r>
                      <a:rPr lang="zh-TW" altLang="en-US" baseline="0" smtClean="0"/>
                      <a:t>２人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B4F3AFB5-FAAE-415B-AC97-F06D9AC271A8}" type="CATEGORYNAME">
                      <a:rPr lang="zh-TW" altLang="en-US" smtClean="0"/>
                      <a:pPr/>
                      <a:t>[類別名稱]</a:t>
                    </a:fld>
                    <a:endParaRPr lang="zh-TW" altLang="en-US" baseline="0" smtClean="0"/>
                  </a:p>
                  <a:p>
                    <a:r>
                      <a:rPr lang="zh-TW" altLang="en-US" baseline="0" smtClean="0"/>
                      <a:t>２人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工作表1!$A$2:$A$5</c:f>
              <c:strCache>
                <c:ptCount val="4"/>
                <c:pt idx="0">
                  <c:v>學者</c:v>
                </c:pt>
                <c:pt idx="1">
                  <c:v>專業人士</c:v>
                </c:pt>
                <c:pt idx="2">
                  <c:v>產</c:v>
                </c:pt>
                <c:pt idx="3">
                  <c:v>官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250C0E-C804-4B67-AA49-234B14C8BCAD}" type="doc">
      <dgm:prSet loTypeId="urn:microsoft.com/office/officeart/2005/8/layout/radial4" loCatId="relationship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zh-TW" altLang="en-US"/>
        </a:p>
      </dgm:t>
    </dgm:pt>
    <dgm:pt modelId="{BAADA3E5-A3A2-4D1E-834E-8735099C24E4}">
      <dgm:prSet phldrT="[文字]"/>
      <dgm:spPr/>
      <dgm:t>
        <a:bodyPr/>
        <a:lstStyle/>
        <a:p>
          <a:r>
            <a:rPr lang="zh-TW" altLang="en-US" dirty="0" smtClean="0"/>
            <a:t>競爭力下滑</a:t>
          </a:r>
          <a:endParaRPr lang="zh-TW" altLang="en-US" dirty="0"/>
        </a:p>
      </dgm:t>
    </dgm:pt>
    <dgm:pt modelId="{4053B5C4-1140-4EFA-83ED-881964BE6A41}" type="parTrans" cxnId="{D77171E9-3E49-4C32-806B-3A67BD309D6B}">
      <dgm:prSet/>
      <dgm:spPr/>
      <dgm:t>
        <a:bodyPr/>
        <a:lstStyle/>
        <a:p>
          <a:endParaRPr lang="zh-TW" altLang="en-US"/>
        </a:p>
      </dgm:t>
    </dgm:pt>
    <dgm:pt modelId="{953613E7-DC95-4DA8-889D-126B2214310F}" type="sibTrans" cxnId="{D77171E9-3E49-4C32-806B-3A67BD309D6B}">
      <dgm:prSet/>
      <dgm:spPr/>
      <dgm:t>
        <a:bodyPr/>
        <a:lstStyle/>
        <a:p>
          <a:endParaRPr lang="zh-TW" altLang="en-US"/>
        </a:p>
      </dgm:t>
    </dgm:pt>
    <dgm:pt modelId="{0568A1BD-257B-4D1C-822D-CCDB33BFE84E}">
      <dgm:prSet phldrT="[文字]"/>
      <dgm:spPr/>
      <dgm:t>
        <a:bodyPr/>
        <a:lstStyle/>
        <a:p>
          <a:r>
            <a:rPr lang="zh-TW" altLang="en-US" dirty="0" smtClean="0"/>
            <a:t>制度僵化</a:t>
          </a:r>
          <a:endParaRPr lang="zh-TW" altLang="en-US" dirty="0"/>
        </a:p>
      </dgm:t>
    </dgm:pt>
    <dgm:pt modelId="{BF48FDEB-ABD1-4054-815F-3347401DD97B}" type="parTrans" cxnId="{D4A21CE3-552C-4544-BDA9-C8E23DAB9AB0}">
      <dgm:prSet/>
      <dgm:spPr/>
      <dgm:t>
        <a:bodyPr/>
        <a:lstStyle/>
        <a:p>
          <a:endParaRPr lang="zh-TW" altLang="en-US"/>
        </a:p>
      </dgm:t>
    </dgm:pt>
    <dgm:pt modelId="{52CFFD32-514F-4294-855B-8D58A9952E81}" type="sibTrans" cxnId="{D4A21CE3-552C-4544-BDA9-C8E23DAB9AB0}">
      <dgm:prSet/>
      <dgm:spPr/>
      <dgm:t>
        <a:bodyPr/>
        <a:lstStyle/>
        <a:p>
          <a:endParaRPr lang="zh-TW" altLang="en-US"/>
        </a:p>
      </dgm:t>
    </dgm:pt>
    <dgm:pt modelId="{CCC2E71B-31BA-43CB-B303-A299B7C833D1}">
      <dgm:prSet phldrT="[文字]"/>
      <dgm:spPr/>
      <dgm:t>
        <a:bodyPr/>
        <a:lstStyle/>
        <a:p>
          <a:r>
            <a:rPr lang="zh-TW" altLang="en-US" dirty="0" smtClean="0"/>
            <a:t>名實不符執法不一</a:t>
          </a:r>
          <a:endParaRPr lang="zh-TW" altLang="en-US" dirty="0"/>
        </a:p>
      </dgm:t>
    </dgm:pt>
    <dgm:pt modelId="{6B42F9D7-B5B8-4EE6-97D6-916DF0B988D2}" type="parTrans" cxnId="{7BC062EA-269F-4A99-9E47-D9DE569C46AC}">
      <dgm:prSet/>
      <dgm:spPr/>
      <dgm:t>
        <a:bodyPr/>
        <a:lstStyle/>
        <a:p>
          <a:endParaRPr lang="zh-TW" altLang="en-US"/>
        </a:p>
      </dgm:t>
    </dgm:pt>
    <dgm:pt modelId="{A61B9CF4-266A-4C31-BF64-999D590D446D}" type="sibTrans" cxnId="{7BC062EA-269F-4A99-9E47-D9DE569C46AC}">
      <dgm:prSet/>
      <dgm:spPr/>
      <dgm:t>
        <a:bodyPr/>
        <a:lstStyle/>
        <a:p>
          <a:endParaRPr lang="zh-TW" altLang="en-US"/>
        </a:p>
      </dgm:t>
    </dgm:pt>
    <dgm:pt modelId="{C2F88B98-337B-4DF6-A1C9-EE76E9A28D7F}">
      <dgm:prSet phldrT="[文字]"/>
      <dgm:spPr/>
      <dgm:t>
        <a:bodyPr/>
        <a:lstStyle/>
        <a:p>
          <a:r>
            <a:rPr lang="zh-TW" altLang="en-US" dirty="0" smtClean="0"/>
            <a:t>透明度差</a:t>
          </a:r>
          <a:endParaRPr lang="zh-TW" altLang="en-US" dirty="0"/>
        </a:p>
      </dgm:t>
    </dgm:pt>
    <dgm:pt modelId="{AB100C34-EAC9-44B7-A994-B99D39B5A44C}" type="parTrans" cxnId="{9BB669CD-29BE-4AD1-8684-5D49ED0770D3}">
      <dgm:prSet/>
      <dgm:spPr/>
      <dgm:t>
        <a:bodyPr/>
        <a:lstStyle/>
        <a:p>
          <a:endParaRPr lang="zh-TW" altLang="en-US"/>
        </a:p>
      </dgm:t>
    </dgm:pt>
    <dgm:pt modelId="{1CD006A1-9F1C-4B10-A846-5CAE3FF6A9F1}" type="sibTrans" cxnId="{9BB669CD-29BE-4AD1-8684-5D49ED0770D3}">
      <dgm:prSet/>
      <dgm:spPr/>
      <dgm:t>
        <a:bodyPr/>
        <a:lstStyle/>
        <a:p>
          <a:endParaRPr lang="zh-TW" altLang="en-US"/>
        </a:p>
      </dgm:t>
    </dgm:pt>
    <dgm:pt modelId="{37EB757A-774E-409F-99BB-1F6B75E44D6B}" type="pres">
      <dgm:prSet presAssocID="{D3250C0E-C804-4B67-AA49-234B14C8BCA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D0FF98B-06AD-4789-9BA8-B1977B24A62B}" type="pres">
      <dgm:prSet presAssocID="{BAADA3E5-A3A2-4D1E-834E-8735099C24E4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1D847DDB-E8D0-4D38-A1B1-7B3D6B2CEC63}" type="pres">
      <dgm:prSet presAssocID="{BF48FDEB-ABD1-4054-815F-3347401DD97B}" presName="parTrans" presStyleLbl="bgSibTrans2D1" presStyleIdx="0" presStyleCnt="3"/>
      <dgm:spPr/>
      <dgm:t>
        <a:bodyPr/>
        <a:lstStyle/>
        <a:p>
          <a:endParaRPr lang="zh-TW" altLang="en-US"/>
        </a:p>
      </dgm:t>
    </dgm:pt>
    <dgm:pt modelId="{E6595FD2-54CD-4624-90CD-CCA2D9CDD6F2}" type="pres">
      <dgm:prSet presAssocID="{0568A1BD-257B-4D1C-822D-CCDB33BFE84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072CB0A-8F80-4390-9626-F639BD863598}" type="pres">
      <dgm:prSet presAssocID="{AB100C34-EAC9-44B7-A994-B99D39B5A44C}" presName="parTrans" presStyleLbl="bgSibTrans2D1" presStyleIdx="1" presStyleCnt="3"/>
      <dgm:spPr/>
      <dgm:t>
        <a:bodyPr/>
        <a:lstStyle/>
        <a:p>
          <a:endParaRPr lang="zh-TW" altLang="en-US"/>
        </a:p>
      </dgm:t>
    </dgm:pt>
    <dgm:pt modelId="{17F331FB-88AC-4F6A-94B7-B76ED34C7004}" type="pres">
      <dgm:prSet presAssocID="{C2F88B98-337B-4DF6-A1C9-EE76E9A28D7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77F075C-FB71-487A-AA62-24EE5CE1D024}" type="pres">
      <dgm:prSet presAssocID="{6B42F9D7-B5B8-4EE6-97D6-916DF0B988D2}" presName="parTrans" presStyleLbl="bgSibTrans2D1" presStyleIdx="2" presStyleCnt="3"/>
      <dgm:spPr/>
      <dgm:t>
        <a:bodyPr/>
        <a:lstStyle/>
        <a:p>
          <a:endParaRPr lang="zh-TW" altLang="en-US"/>
        </a:p>
      </dgm:t>
    </dgm:pt>
    <dgm:pt modelId="{7AE714FC-38B1-45EB-B083-D937BF58F253}" type="pres">
      <dgm:prSet presAssocID="{CCC2E71B-31BA-43CB-B303-A299B7C833D1}" presName="node" presStyleLbl="node1" presStyleIdx="2" presStyleCnt="3" custScaleX="10866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BFF4795-0C2C-4545-91F6-988AC2009638}" type="presOf" srcId="{BF48FDEB-ABD1-4054-815F-3347401DD97B}" destId="{1D847DDB-E8D0-4D38-A1B1-7B3D6B2CEC63}" srcOrd="0" destOrd="0" presId="urn:microsoft.com/office/officeart/2005/8/layout/radial4"/>
    <dgm:cxn modelId="{7D388391-D7D5-4520-BDAA-263CB2703C4D}" type="presOf" srcId="{BAADA3E5-A3A2-4D1E-834E-8735099C24E4}" destId="{1D0FF98B-06AD-4789-9BA8-B1977B24A62B}" srcOrd="0" destOrd="0" presId="urn:microsoft.com/office/officeart/2005/8/layout/radial4"/>
    <dgm:cxn modelId="{7FF6EFE2-2BF0-4499-B607-8AD2F3B3BF2F}" type="presOf" srcId="{0568A1BD-257B-4D1C-822D-CCDB33BFE84E}" destId="{E6595FD2-54CD-4624-90CD-CCA2D9CDD6F2}" srcOrd="0" destOrd="0" presId="urn:microsoft.com/office/officeart/2005/8/layout/radial4"/>
    <dgm:cxn modelId="{9416773D-1791-4CB0-AC91-550E4E2067E2}" type="presOf" srcId="{CCC2E71B-31BA-43CB-B303-A299B7C833D1}" destId="{7AE714FC-38B1-45EB-B083-D937BF58F253}" srcOrd="0" destOrd="0" presId="urn:microsoft.com/office/officeart/2005/8/layout/radial4"/>
    <dgm:cxn modelId="{6C44FE30-AABA-4558-B8AC-F8ADFEEFACEE}" type="presOf" srcId="{AB100C34-EAC9-44B7-A994-B99D39B5A44C}" destId="{2072CB0A-8F80-4390-9626-F639BD863598}" srcOrd="0" destOrd="0" presId="urn:microsoft.com/office/officeart/2005/8/layout/radial4"/>
    <dgm:cxn modelId="{30FEF58E-30C0-4F37-8534-334A7DEFEC81}" type="presOf" srcId="{C2F88B98-337B-4DF6-A1C9-EE76E9A28D7F}" destId="{17F331FB-88AC-4F6A-94B7-B76ED34C7004}" srcOrd="0" destOrd="0" presId="urn:microsoft.com/office/officeart/2005/8/layout/radial4"/>
    <dgm:cxn modelId="{D4A21CE3-552C-4544-BDA9-C8E23DAB9AB0}" srcId="{BAADA3E5-A3A2-4D1E-834E-8735099C24E4}" destId="{0568A1BD-257B-4D1C-822D-CCDB33BFE84E}" srcOrd="0" destOrd="0" parTransId="{BF48FDEB-ABD1-4054-815F-3347401DD97B}" sibTransId="{52CFFD32-514F-4294-855B-8D58A9952E81}"/>
    <dgm:cxn modelId="{D77171E9-3E49-4C32-806B-3A67BD309D6B}" srcId="{D3250C0E-C804-4B67-AA49-234B14C8BCAD}" destId="{BAADA3E5-A3A2-4D1E-834E-8735099C24E4}" srcOrd="0" destOrd="0" parTransId="{4053B5C4-1140-4EFA-83ED-881964BE6A41}" sibTransId="{953613E7-DC95-4DA8-889D-126B2214310F}"/>
    <dgm:cxn modelId="{7BC062EA-269F-4A99-9E47-D9DE569C46AC}" srcId="{BAADA3E5-A3A2-4D1E-834E-8735099C24E4}" destId="{CCC2E71B-31BA-43CB-B303-A299B7C833D1}" srcOrd="2" destOrd="0" parTransId="{6B42F9D7-B5B8-4EE6-97D6-916DF0B988D2}" sibTransId="{A61B9CF4-266A-4C31-BF64-999D590D446D}"/>
    <dgm:cxn modelId="{6B674390-2843-407F-85D1-36C85DAA5B87}" type="presOf" srcId="{D3250C0E-C804-4B67-AA49-234B14C8BCAD}" destId="{37EB757A-774E-409F-99BB-1F6B75E44D6B}" srcOrd="0" destOrd="0" presId="urn:microsoft.com/office/officeart/2005/8/layout/radial4"/>
    <dgm:cxn modelId="{0CB0E0B6-3954-48E6-A1BD-E3908C47D217}" type="presOf" srcId="{6B42F9D7-B5B8-4EE6-97D6-916DF0B988D2}" destId="{577F075C-FB71-487A-AA62-24EE5CE1D024}" srcOrd="0" destOrd="0" presId="urn:microsoft.com/office/officeart/2005/8/layout/radial4"/>
    <dgm:cxn modelId="{9BB669CD-29BE-4AD1-8684-5D49ED0770D3}" srcId="{BAADA3E5-A3A2-4D1E-834E-8735099C24E4}" destId="{C2F88B98-337B-4DF6-A1C9-EE76E9A28D7F}" srcOrd="1" destOrd="0" parTransId="{AB100C34-EAC9-44B7-A994-B99D39B5A44C}" sibTransId="{1CD006A1-9F1C-4B10-A846-5CAE3FF6A9F1}"/>
    <dgm:cxn modelId="{051F2D98-1088-46F1-B659-FB134BE6ADE6}" type="presParOf" srcId="{37EB757A-774E-409F-99BB-1F6B75E44D6B}" destId="{1D0FF98B-06AD-4789-9BA8-B1977B24A62B}" srcOrd="0" destOrd="0" presId="urn:microsoft.com/office/officeart/2005/8/layout/radial4"/>
    <dgm:cxn modelId="{E173514E-031C-49D3-B302-606C581EE0E8}" type="presParOf" srcId="{37EB757A-774E-409F-99BB-1F6B75E44D6B}" destId="{1D847DDB-E8D0-4D38-A1B1-7B3D6B2CEC63}" srcOrd="1" destOrd="0" presId="urn:microsoft.com/office/officeart/2005/8/layout/radial4"/>
    <dgm:cxn modelId="{818025A7-68C6-43F8-9656-ED2895C3C432}" type="presParOf" srcId="{37EB757A-774E-409F-99BB-1F6B75E44D6B}" destId="{E6595FD2-54CD-4624-90CD-CCA2D9CDD6F2}" srcOrd="2" destOrd="0" presId="urn:microsoft.com/office/officeart/2005/8/layout/radial4"/>
    <dgm:cxn modelId="{74659579-C7EE-40DF-8341-FCEF61F683BA}" type="presParOf" srcId="{37EB757A-774E-409F-99BB-1F6B75E44D6B}" destId="{2072CB0A-8F80-4390-9626-F639BD863598}" srcOrd="3" destOrd="0" presId="urn:microsoft.com/office/officeart/2005/8/layout/radial4"/>
    <dgm:cxn modelId="{DF10BDC0-4894-47E6-A437-FB0CB7749A8B}" type="presParOf" srcId="{37EB757A-774E-409F-99BB-1F6B75E44D6B}" destId="{17F331FB-88AC-4F6A-94B7-B76ED34C7004}" srcOrd="4" destOrd="0" presId="urn:microsoft.com/office/officeart/2005/8/layout/radial4"/>
    <dgm:cxn modelId="{9222FDFA-F834-46BF-B749-1982CB186259}" type="presParOf" srcId="{37EB757A-774E-409F-99BB-1F6B75E44D6B}" destId="{577F075C-FB71-487A-AA62-24EE5CE1D024}" srcOrd="5" destOrd="0" presId="urn:microsoft.com/office/officeart/2005/8/layout/radial4"/>
    <dgm:cxn modelId="{1C127BF1-CFB0-4DB0-9C2D-92CFCCDEA5E5}" type="presParOf" srcId="{37EB757A-774E-409F-99BB-1F6B75E44D6B}" destId="{7AE714FC-38B1-45EB-B083-D937BF58F25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3F17575-61C0-4925-AD60-00F2DC9C3C4D}" type="doc">
      <dgm:prSet loTypeId="urn:microsoft.com/office/officeart/2005/8/layout/hierarchy2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zh-TW" altLang="en-US"/>
        </a:p>
      </dgm:t>
    </dgm:pt>
    <dgm:pt modelId="{DE189C04-1ACD-44DB-AE29-E6F3A4215189}">
      <dgm:prSet phldrT="[文字]"/>
      <dgm:spPr/>
      <dgm:t>
        <a:bodyPr/>
        <a:lstStyle/>
        <a:p>
          <a:r>
            <a:rPr lang="zh-TW" altLang="en-US" dirty="0" smtClean="0"/>
            <a:t>提升透明度措施</a:t>
          </a:r>
          <a:endParaRPr lang="zh-TW" altLang="en-US" dirty="0"/>
        </a:p>
      </dgm:t>
    </dgm:pt>
    <dgm:pt modelId="{A1D3DB7F-9689-4EDE-A112-6035CC31ECFF}" type="parTrans" cxnId="{B03B96C7-E317-4E0F-8B0C-980717A747C6}">
      <dgm:prSet/>
      <dgm:spPr/>
      <dgm:t>
        <a:bodyPr/>
        <a:lstStyle/>
        <a:p>
          <a:endParaRPr lang="zh-TW" altLang="en-US"/>
        </a:p>
      </dgm:t>
    </dgm:pt>
    <dgm:pt modelId="{8B8DDD41-F2E0-4360-846C-82F62049BE41}" type="sibTrans" cxnId="{B03B96C7-E317-4E0F-8B0C-980717A747C6}">
      <dgm:prSet/>
      <dgm:spPr/>
      <dgm:t>
        <a:bodyPr/>
        <a:lstStyle/>
        <a:p>
          <a:endParaRPr lang="zh-TW" altLang="en-US"/>
        </a:p>
      </dgm:t>
    </dgm:pt>
    <dgm:pt modelId="{31EC5AF2-7B8C-409E-AE62-3F03849B0D38}">
      <dgm:prSet phldrT="[文字]" custT="1"/>
      <dgm:spPr/>
      <dgm:t>
        <a:bodyPr/>
        <a:lstStyle/>
        <a:p>
          <a:r>
            <a:rPr lang="en-US" altLang="zh-TW" sz="2000" dirty="0" smtClean="0"/>
            <a:t>E</a:t>
          </a:r>
          <a:r>
            <a:rPr lang="zh-TW" altLang="en-US" sz="2000" dirty="0" smtClean="0"/>
            <a:t>化平台</a:t>
          </a:r>
          <a:endParaRPr lang="zh-TW" altLang="en-US" sz="2000" dirty="0"/>
        </a:p>
      </dgm:t>
    </dgm:pt>
    <dgm:pt modelId="{A4BEBD91-3420-4446-AB53-13529DEB0FC9}" type="parTrans" cxnId="{05FF1D8F-A194-4F48-B926-94FB7040B36A}">
      <dgm:prSet/>
      <dgm:spPr/>
      <dgm:t>
        <a:bodyPr/>
        <a:lstStyle/>
        <a:p>
          <a:endParaRPr lang="zh-TW" altLang="en-US"/>
        </a:p>
      </dgm:t>
    </dgm:pt>
    <dgm:pt modelId="{E831FBF3-67BF-4DD2-8B14-F56ED52A3C59}" type="sibTrans" cxnId="{05FF1D8F-A194-4F48-B926-94FB7040B36A}">
      <dgm:prSet/>
      <dgm:spPr/>
      <dgm:t>
        <a:bodyPr/>
        <a:lstStyle/>
        <a:p>
          <a:endParaRPr lang="zh-TW" altLang="en-US"/>
        </a:p>
      </dgm:t>
    </dgm:pt>
    <dgm:pt modelId="{7B1599A4-C60B-4E43-9BFE-5950577BE16A}">
      <dgm:prSet phldrT="[文字]" custT="1"/>
      <dgm:spPr/>
      <dgm:t>
        <a:bodyPr/>
        <a:lstStyle/>
        <a:p>
          <a:r>
            <a:rPr lang="zh-TW" altLang="en-US" sz="2000" dirty="0" smtClean="0"/>
            <a:t>實質受益人</a:t>
          </a:r>
          <a:endParaRPr lang="zh-TW" altLang="en-US" sz="2000" dirty="0"/>
        </a:p>
      </dgm:t>
    </dgm:pt>
    <dgm:pt modelId="{EC7E32DD-46C5-407B-AD45-3855FEF99EA8}" type="parTrans" cxnId="{EF1B2D7D-597D-4E2F-BA5A-EA7FFBE099BE}">
      <dgm:prSet/>
      <dgm:spPr/>
      <dgm:t>
        <a:bodyPr/>
        <a:lstStyle/>
        <a:p>
          <a:endParaRPr lang="zh-TW" altLang="en-US"/>
        </a:p>
      </dgm:t>
    </dgm:pt>
    <dgm:pt modelId="{B733EF53-ED36-4C09-84D0-573BA1B88442}" type="sibTrans" cxnId="{EF1B2D7D-597D-4E2F-BA5A-EA7FFBE099BE}">
      <dgm:prSet/>
      <dgm:spPr/>
      <dgm:t>
        <a:bodyPr/>
        <a:lstStyle/>
        <a:p>
          <a:endParaRPr lang="zh-TW" altLang="en-US"/>
        </a:p>
      </dgm:t>
    </dgm:pt>
    <dgm:pt modelId="{51AD192F-7EE1-4DA3-9168-CDE8BBC1F07F}">
      <dgm:prSet/>
      <dgm:spPr/>
      <dgm:t>
        <a:bodyPr/>
        <a:lstStyle/>
        <a:p>
          <a:r>
            <a:rPr lang="zh-TW" altLang="en-US" dirty="0" smtClean="0"/>
            <a:t>揭露經簽證之報表</a:t>
          </a:r>
          <a:endParaRPr lang="zh-TW" altLang="en-US" dirty="0"/>
        </a:p>
      </dgm:t>
    </dgm:pt>
    <dgm:pt modelId="{8EBF4502-8418-4466-999D-054318E1F797}" type="parTrans" cxnId="{058C79E4-6BFB-47B0-A50D-91D8D7229C0D}">
      <dgm:prSet/>
      <dgm:spPr/>
      <dgm:t>
        <a:bodyPr/>
        <a:lstStyle/>
        <a:p>
          <a:endParaRPr lang="zh-TW" altLang="en-US"/>
        </a:p>
      </dgm:t>
    </dgm:pt>
    <dgm:pt modelId="{84E8F08D-8644-47F3-854D-22CDA8ED0A46}" type="sibTrans" cxnId="{058C79E4-6BFB-47B0-A50D-91D8D7229C0D}">
      <dgm:prSet/>
      <dgm:spPr/>
      <dgm:t>
        <a:bodyPr/>
        <a:lstStyle/>
        <a:p>
          <a:endParaRPr lang="zh-TW" altLang="en-US"/>
        </a:p>
      </dgm:t>
    </dgm:pt>
    <dgm:pt modelId="{086E8555-B697-4329-9328-0755504AF5C2}">
      <dgm:prSet/>
      <dgm:spPr/>
      <dgm:t>
        <a:bodyPr/>
        <a:lstStyle/>
        <a:p>
          <a:r>
            <a:rPr lang="zh-TW" altLang="en-US" dirty="0" smtClean="0"/>
            <a:t>章程上網</a:t>
          </a:r>
          <a:endParaRPr lang="zh-TW" altLang="en-US" dirty="0"/>
        </a:p>
      </dgm:t>
    </dgm:pt>
    <dgm:pt modelId="{CF6E5F0E-2570-4918-9554-1E3A40C30B43}" type="parTrans" cxnId="{F1B397F1-45AE-4B46-98B3-FEED28DC32DD}">
      <dgm:prSet/>
      <dgm:spPr/>
      <dgm:t>
        <a:bodyPr/>
        <a:lstStyle/>
        <a:p>
          <a:endParaRPr lang="zh-TW" altLang="en-US"/>
        </a:p>
      </dgm:t>
    </dgm:pt>
    <dgm:pt modelId="{EA5D97C1-6B83-4851-950D-AE768BC9CAF4}" type="sibTrans" cxnId="{F1B397F1-45AE-4B46-98B3-FEED28DC32DD}">
      <dgm:prSet/>
      <dgm:spPr/>
      <dgm:t>
        <a:bodyPr/>
        <a:lstStyle/>
        <a:p>
          <a:endParaRPr lang="zh-TW" altLang="en-US"/>
        </a:p>
      </dgm:t>
    </dgm:pt>
    <dgm:pt modelId="{E1509490-86AB-4AC2-910E-990858ED2121}" type="pres">
      <dgm:prSet presAssocID="{63F17575-61C0-4925-AD60-00F2DC9C3C4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7F6C96B-BEB4-4D91-ADED-1D4F4BEA889C}" type="pres">
      <dgm:prSet presAssocID="{DE189C04-1ACD-44DB-AE29-E6F3A4215189}" presName="root1" presStyleCnt="0"/>
      <dgm:spPr/>
    </dgm:pt>
    <dgm:pt modelId="{85D645A4-359B-44D3-A661-9D351C5C0101}" type="pres">
      <dgm:prSet presAssocID="{DE189C04-1ACD-44DB-AE29-E6F3A4215189}" presName="LevelOneTextNode" presStyleLbl="node0" presStyleIdx="0" presStyleCnt="1" custScaleX="142147" custScaleY="1376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91A83D3-0205-4EA9-9E10-3E3F8CF520CF}" type="pres">
      <dgm:prSet presAssocID="{DE189C04-1ACD-44DB-AE29-E6F3A4215189}" presName="level2hierChild" presStyleCnt="0"/>
      <dgm:spPr/>
    </dgm:pt>
    <dgm:pt modelId="{45FFDAA7-C264-4370-B536-279EDBE6F89F}" type="pres">
      <dgm:prSet presAssocID="{A4BEBD91-3420-4446-AB53-13529DEB0FC9}" presName="conn2-1" presStyleLbl="parChTrans1D2" presStyleIdx="0" presStyleCnt="2"/>
      <dgm:spPr/>
      <dgm:t>
        <a:bodyPr/>
        <a:lstStyle/>
        <a:p>
          <a:endParaRPr lang="zh-TW" altLang="en-US"/>
        </a:p>
      </dgm:t>
    </dgm:pt>
    <dgm:pt modelId="{18E16D9C-882E-4FE0-80EB-2853AFBF4D54}" type="pres">
      <dgm:prSet presAssocID="{A4BEBD91-3420-4446-AB53-13529DEB0FC9}" presName="connTx" presStyleLbl="parChTrans1D2" presStyleIdx="0" presStyleCnt="2"/>
      <dgm:spPr/>
      <dgm:t>
        <a:bodyPr/>
        <a:lstStyle/>
        <a:p>
          <a:endParaRPr lang="zh-TW" altLang="en-US"/>
        </a:p>
      </dgm:t>
    </dgm:pt>
    <dgm:pt modelId="{20B0C416-C920-42D4-A7D2-D045E2057496}" type="pres">
      <dgm:prSet presAssocID="{31EC5AF2-7B8C-409E-AE62-3F03849B0D38}" presName="root2" presStyleCnt="0"/>
      <dgm:spPr/>
    </dgm:pt>
    <dgm:pt modelId="{931C5E94-2872-4790-8E8A-7A4DD2A10FE2}" type="pres">
      <dgm:prSet presAssocID="{31EC5AF2-7B8C-409E-AE62-3F03849B0D38}" presName="LevelTwoTextNode" presStyleLbl="node2" presStyleIdx="0" presStyleCnt="2" custScaleX="16996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B0D8766-C499-42AF-B8BD-4FCD0EA00150}" type="pres">
      <dgm:prSet presAssocID="{31EC5AF2-7B8C-409E-AE62-3F03849B0D38}" presName="level3hierChild" presStyleCnt="0"/>
      <dgm:spPr/>
    </dgm:pt>
    <dgm:pt modelId="{747C51AC-4567-4F94-A284-CE8A5EC72B3B}" type="pres">
      <dgm:prSet presAssocID="{8EBF4502-8418-4466-999D-054318E1F797}" presName="conn2-1" presStyleLbl="parChTrans1D3" presStyleIdx="0" presStyleCnt="2"/>
      <dgm:spPr/>
      <dgm:t>
        <a:bodyPr/>
        <a:lstStyle/>
        <a:p>
          <a:endParaRPr lang="zh-TW" altLang="en-US"/>
        </a:p>
      </dgm:t>
    </dgm:pt>
    <dgm:pt modelId="{C7AE0B7F-3948-4BEE-8177-DBC12D2F71DE}" type="pres">
      <dgm:prSet presAssocID="{8EBF4502-8418-4466-999D-054318E1F797}" presName="connTx" presStyleLbl="parChTrans1D3" presStyleIdx="0" presStyleCnt="2"/>
      <dgm:spPr/>
      <dgm:t>
        <a:bodyPr/>
        <a:lstStyle/>
        <a:p>
          <a:endParaRPr lang="zh-TW" altLang="en-US"/>
        </a:p>
      </dgm:t>
    </dgm:pt>
    <dgm:pt modelId="{28D905FD-6613-4E65-99E7-11FFA2AF6410}" type="pres">
      <dgm:prSet presAssocID="{51AD192F-7EE1-4DA3-9168-CDE8BBC1F07F}" presName="root2" presStyleCnt="0"/>
      <dgm:spPr/>
    </dgm:pt>
    <dgm:pt modelId="{1690A370-DD9B-4935-8C4E-076C409C03F7}" type="pres">
      <dgm:prSet presAssocID="{51AD192F-7EE1-4DA3-9168-CDE8BBC1F07F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3B02850-94E2-49F7-9563-9F263B68F071}" type="pres">
      <dgm:prSet presAssocID="{51AD192F-7EE1-4DA3-9168-CDE8BBC1F07F}" presName="level3hierChild" presStyleCnt="0"/>
      <dgm:spPr/>
    </dgm:pt>
    <dgm:pt modelId="{11C64102-F31E-4D39-9334-C9C87A5DBB37}" type="pres">
      <dgm:prSet presAssocID="{CF6E5F0E-2570-4918-9554-1E3A40C30B43}" presName="conn2-1" presStyleLbl="parChTrans1D3" presStyleIdx="1" presStyleCnt="2"/>
      <dgm:spPr/>
      <dgm:t>
        <a:bodyPr/>
        <a:lstStyle/>
        <a:p>
          <a:endParaRPr lang="zh-TW" altLang="en-US"/>
        </a:p>
      </dgm:t>
    </dgm:pt>
    <dgm:pt modelId="{F23C30D7-91F5-435E-929A-3A1CB2E984B3}" type="pres">
      <dgm:prSet presAssocID="{CF6E5F0E-2570-4918-9554-1E3A40C30B43}" presName="connTx" presStyleLbl="parChTrans1D3" presStyleIdx="1" presStyleCnt="2"/>
      <dgm:spPr/>
      <dgm:t>
        <a:bodyPr/>
        <a:lstStyle/>
        <a:p>
          <a:endParaRPr lang="zh-TW" altLang="en-US"/>
        </a:p>
      </dgm:t>
    </dgm:pt>
    <dgm:pt modelId="{1F0398C2-E0C9-4842-B135-A0285A1E1147}" type="pres">
      <dgm:prSet presAssocID="{086E8555-B697-4329-9328-0755504AF5C2}" presName="root2" presStyleCnt="0"/>
      <dgm:spPr/>
    </dgm:pt>
    <dgm:pt modelId="{089C6A87-104E-4448-AD04-ACB0DD2FE174}" type="pres">
      <dgm:prSet presAssocID="{086E8555-B697-4329-9328-0755504AF5C2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08D916C-1F7B-4577-901E-4CCBB2B9963C}" type="pres">
      <dgm:prSet presAssocID="{086E8555-B697-4329-9328-0755504AF5C2}" presName="level3hierChild" presStyleCnt="0"/>
      <dgm:spPr/>
    </dgm:pt>
    <dgm:pt modelId="{DAC4B485-C151-4EFA-86D3-14B921B65133}" type="pres">
      <dgm:prSet presAssocID="{EC7E32DD-46C5-407B-AD45-3855FEF99EA8}" presName="conn2-1" presStyleLbl="parChTrans1D2" presStyleIdx="1" presStyleCnt="2"/>
      <dgm:spPr/>
      <dgm:t>
        <a:bodyPr/>
        <a:lstStyle/>
        <a:p>
          <a:endParaRPr lang="zh-TW" altLang="en-US"/>
        </a:p>
      </dgm:t>
    </dgm:pt>
    <dgm:pt modelId="{6A5D4E2D-7AEE-4371-A145-462FAA3FAC3F}" type="pres">
      <dgm:prSet presAssocID="{EC7E32DD-46C5-407B-AD45-3855FEF99EA8}" presName="connTx" presStyleLbl="parChTrans1D2" presStyleIdx="1" presStyleCnt="2"/>
      <dgm:spPr/>
      <dgm:t>
        <a:bodyPr/>
        <a:lstStyle/>
        <a:p>
          <a:endParaRPr lang="zh-TW" altLang="en-US"/>
        </a:p>
      </dgm:t>
    </dgm:pt>
    <dgm:pt modelId="{DF598CAE-FE46-457F-8A0E-E02D30B12C24}" type="pres">
      <dgm:prSet presAssocID="{7B1599A4-C60B-4E43-9BFE-5950577BE16A}" presName="root2" presStyleCnt="0"/>
      <dgm:spPr/>
    </dgm:pt>
    <dgm:pt modelId="{79A2664B-E647-4A6D-9E5E-1636AC4B503D}" type="pres">
      <dgm:prSet presAssocID="{7B1599A4-C60B-4E43-9BFE-5950577BE16A}" presName="LevelTwoTextNode" presStyleLbl="node2" presStyleIdx="1" presStyleCnt="2" custScaleX="17080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D77326E-1DA3-4B35-BE64-22E0400A6EA1}" type="pres">
      <dgm:prSet presAssocID="{7B1599A4-C60B-4E43-9BFE-5950577BE16A}" presName="level3hierChild" presStyleCnt="0"/>
      <dgm:spPr/>
    </dgm:pt>
  </dgm:ptLst>
  <dgm:cxnLst>
    <dgm:cxn modelId="{66814495-108F-441E-8AAB-A77C2ED0CBDD}" type="presOf" srcId="{DE189C04-1ACD-44DB-AE29-E6F3A4215189}" destId="{85D645A4-359B-44D3-A661-9D351C5C0101}" srcOrd="0" destOrd="0" presId="urn:microsoft.com/office/officeart/2005/8/layout/hierarchy2"/>
    <dgm:cxn modelId="{A3DB1398-6CF4-481C-939A-613AE5179895}" type="presOf" srcId="{51AD192F-7EE1-4DA3-9168-CDE8BBC1F07F}" destId="{1690A370-DD9B-4935-8C4E-076C409C03F7}" srcOrd="0" destOrd="0" presId="urn:microsoft.com/office/officeart/2005/8/layout/hierarchy2"/>
    <dgm:cxn modelId="{F1B397F1-45AE-4B46-98B3-FEED28DC32DD}" srcId="{31EC5AF2-7B8C-409E-AE62-3F03849B0D38}" destId="{086E8555-B697-4329-9328-0755504AF5C2}" srcOrd="1" destOrd="0" parTransId="{CF6E5F0E-2570-4918-9554-1E3A40C30B43}" sibTransId="{EA5D97C1-6B83-4851-950D-AE768BC9CAF4}"/>
    <dgm:cxn modelId="{A83CC28F-914B-4675-959C-42822D226F74}" type="presOf" srcId="{CF6E5F0E-2570-4918-9554-1E3A40C30B43}" destId="{F23C30D7-91F5-435E-929A-3A1CB2E984B3}" srcOrd="1" destOrd="0" presId="urn:microsoft.com/office/officeart/2005/8/layout/hierarchy2"/>
    <dgm:cxn modelId="{346B503F-4124-46CC-9350-325716B2E5D8}" type="presOf" srcId="{63F17575-61C0-4925-AD60-00F2DC9C3C4D}" destId="{E1509490-86AB-4AC2-910E-990858ED2121}" srcOrd="0" destOrd="0" presId="urn:microsoft.com/office/officeart/2005/8/layout/hierarchy2"/>
    <dgm:cxn modelId="{EF1B2D7D-597D-4E2F-BA5A-EA7FFBE099BE}" srcId="{DE189C04-1ACD-44DB-AE29-E6F3A4215189}" destId="{7B1599A4-C60B-4E43-9BFE-5950577BE16A}" srcOrd="1" destOrd="0" parTransId="{EC7E32DD-46C5-407B-AD45-3855FEF99EA8}" sibTransId="{B733EF53-ED36-4C09-84D0-573BA1B88442}"/>
    <dgm:cxn modelId="{FDAD5F3F-D276-4CA2-B11B-5482C3D9ABDE}" type="presOf" srcId="{8EBF4502-8418-4466-999D-054318E1F797}" destId="{C7AE0B7F-3948-4BEE-8177-DBC12D2F71DE}" srcOrd="1" destOrd="0" presId="urn:microsoft.com/office/officeart/2005/8/layout/hierarchy2"/>
    <dgm:cxn modelId="{BB1FFC7C-23F8-44A5-8E96-0FF80E9F8500}" type="presOf" srcId="{A4BEBD91-3420-4446-AB53-13529DEB0FC9}" destId="{45FFDAA7-C264-4370-B536-279EDBE6F89F}" srcOrd="0" destOrd="0" presId="urn:microsoft.com/office/officeart/2005/8/layout/hierarchy2"/>
    <dgm:cxn modelId="{05FF1D8F-A194-4F48-B926-94FB7040B36A}" srcId="{DE189C04-1ACD-44DB-AE29-E6F3A4215189}" destId="{31EC5AF2-7B8C-409E-AE62-3F03849B0D38}" srcOrd="0" destOrd="0" parTransId="{A4BEBD91-3420-4446-AB53-13529DEB0FC9}" sibTransId="{E831FBF3-67BF-4DD2-8B14-F56ED52A3C59}"/>
    <dgm:cxn modelId="{D67B2474-E2A4-4AB3-A140-AE438DBBF610}" type="presOf" srcId="{31EC5AF2-7B8C-409E-AE62-3F03849B0D38}" destId="{931C5E94-2872-4790-8E8A-7A4DD2A10FE2}" srcOrd="0" destOrd="0" presId="urn:microsoft.com/office/officeart/2005/8/layout/hierarchy2"/>
    <dgm:cxn modelId="{7FE30E2D-6930-45F3-8A17-D1A2DD7CD737}" type="presOf" srcId="{CF6E5F0E-2570-4918-9554-1E3A40C30B43}" destId="{11C64102-F31E-4D39-9334-C9C87A5DBB37}" srcOrd="0" destOrd="0" presId="urn:microsoft.com/office/officeart/2005/8/layout/hierarchy2"/>
    <dgm:cxn modelId="{03397E17-5497-4E8A-9450-6D76A8318A5E}" type="presOf" srcId="{7B1599A4-C60B-4E43-9BFE-5950577BE16A}" destId="{79A2664B-E647-4A6D-9E5E-1636AC4B503D}" srcOrd="0" destOrd="0" presId="urn:microsoft.com/office/officeart/2005/8/layout/hierarchy2"/>
    <dgm:cxn modelId="{058C79E4-6BFB-47B0-A50D-91D8D7229C0D}" srcId="{31EC5AF2-7B8C-409E-AE62-3F03849B0D38}" destId="{51AD192F-7EE1-4DA3-9168-CDE8BBC1F07F}" srcOrd="0" destOrd="0" parTransId="{8EBF4502-8418-4466-999D-054318E1F797}" sibTransId="{84E8F08D-8644-47F3-854D-22CDA8ED0A46}"/>
    <dgm:cxn modelId="{E6AAF92E-0275-4C3F-88A2-64509AEA05FA}" type="presOf" srcId="{086E8555-B697-4329-9328-0755504AF5C2}" destId="{089C6A87-104E-4448-AD04-ACB0DD2FE174}" srcOrd="0" destOrd="0" presId="urn:microsoft.com/office/officeart/2005/8/layout/hierarchy2"/>
    <dgm:cxn modelId="{52E16F3A-C54F-4CB0-85E5-E5BDDCE57295}" type="presOf" srcId="{EC7E32DD-46C5-407B-AD45-3855FEF99EA8}" destId="{DAC4B485-C151-4EFA-86D3-14B921B65133}" srcOrd="0" destOrd="0" presId="urn:microsoft.com/office/officeart/2005/8/layout/hierarchy2"/>
    <dgm:cxn modelId="{C9F40745-531A-4001-894C-E5EE7AE0CAC1}" type="presOf" srcId="{8EBF4502-8418-4466-999D-054318E1F797}" destId="{747C51AC-4567-4F94-A284-CE8A5EC72B3B}" srcOrd="0" destOrd="0" presId="urn:microsoft.com/office/officeart/2005/8/layout/hierarchy2"/>
    <dgm:cxn modelId="{B03B96C7-E317-4E0F-8B0C-980717A747C6}" srcId="{63F17575-61C0-4925-AD60-00F2DC9C3C4D}" destId="{DE189C04-1ACD-44DB-AE29-E6F3A4215189}" srcOrd="0" destOrd="0" parTransId="{A1D3DB7F-9689-4EDE-A112-6035CC31ECFF}" sibTransId="{8B8DDD41-F2E0-4360-846C-82F62049BE41}"/>
    <dgm:cxn modelId="{3846B68E-29EC-4576-BC1C-01F4886E8285}" type="presOf" srcId="{EC7E32DD-46C5-407B-AD45-3855FEF99EA8}" destId="{6A5D4E2D-7AEE-4371-A145-462FAA3FAC3F}" srcOrd="1" destOrd="0" presId="urn:microsoft.com/office/officeart/2005/8/layout/hierarchy2"/>
    <dgm:cxn modelId="{6A4360F0-AD39-40E5-9CAB-3578686CD28F}" type="presOf" srcId="{A4BEBD91-3420-4446-AB53-13529DEB0FC9}" destId="{18E16D9C-882E-4FE0-80EB-2853AFBF4D54}" srcOrd="1" destOrd="0" presId="urn:microsoft.com/office/officeart/2005/8/layout/hierarchy2"/>
    <dgm:cxn modelId="{05CD2F3A-2C0B-4EFD-9AA8-AAD5DF928A28}" type="presParOf" srcId="{E1509490-86AB-4AC2-910E-990858ED2121}" destId="{67F6C96B-BEB4-4D91-ADED-1D4F4BEA889C}" srcOrd="0" destOrd="0" presId="urn:microsoft.com/office/officeart/2005/8/layout/hierarchy2"/>
    <dgm:cxn modelId="{2CCEA2B9-A982-4822-BF71-647ABF0E4A6F}" type="presParOf" srcId="{67F6C96B-BEB4-4D91-ADED-1D4F4BEA889C}" destId="{85D645A4-359B-44D3-A661-9D351C5C0101}" srcOrd="0" destOrd="0" presId="urn:microsoft.com/office/officeart/2005/8/layout/hierarchy2"/>
    <dgm:cxn modelId="{1C2F7FB9-25F9-40FE-A8CF-D59E33EF3DE8}" type="presParOf" srcId="{67F6C96B-BEB4-4D91-ADED-1D4F4BEA889C}" destId="{C91A83D3-0205-4EA9-9E10-3E3F8CF520CF}" srcOrd="1" destOrd="0" presId="urn:microsoft.com/office/officeart/2005/8/layout/hierarchy2"/>
    <dgm:cxn modelId="{7938A747-9AA7-49A1-87E6-7608E76BFF8C}" type="presParOf" srcId="{C91A83D3-0205-4EA9-9E10-3E3F8CF520CF}" destId="{45FFDAA7-C264-4370-B536-279EDBE6F89F}" srcOrd="0" destOrd="0" presId="urn:microsoft.com/office/officeart/2005/8/layout/hierarchy2"/>
    <dgm:cxn modelId="{35922163-9134-4ABC-9F55-73CE147CBA7E}" type="presParOf" srcId="{45FFDAA7-C264-4370-B536-279EDBE6F89F}" destId="{18E16D9C-882E-4FE0-80EB-2853AFBF4D54}" srcOrd="0" destOrd="0" presId="urn:microsoft.com/office/officeart/2005/8/layout/hierarchy2"/>
    <dgm:cxn modelId="{2FD75C68-8EFE-4EFF-8671-3B412FC64882}" type="presParOf" srcId="{C91A83D3-0205-4EA9-9E10-3E3F8CF520CF}" destId="{20B0C416-C920-42D4-A7D2-D045E2057496}" srcOrd="1" destOrd="0" presId="urn:microsoft.com/office/officeart/2005/8/layout/hierarchy2"/>
    <dgm:cxn modelId="{162D5EAC-2026-4A54-A076-E4A425F53B69}" type="presParOf" srcId="{20B0C416-C920-42D4-A7D2-D045E2057496}" destId="{931C5E94-2872-4790-8E8A-7A4DD2A10FE2}" srcOrd="0" destOrd="0" presId="urn:microsoft.com/office/officeart/2005/8/layout/hierarchy2"/>
    <dgm:cxn modelId="{F31754EE-240E-48AB-8C58-8572CBA10980}" type="presParOf" srcId="{20B0C416-C920-42D4-A7D2-D045E2057496}" destId="{BB0D8766-C499-42AF-B8BD-4FCD0EA00150}" srcOrd="1" destOrd="0" presId="urn:microsoft.com/office/officeart/2005/8/layout/hierarchy2"/>
    <dgm:cxn modelId="{EAC56E58-5B8F-45F2-9593-795CC80B4DB0}" type="presParOf" srcId="{BB0D8766-C499-42AF-B8BD-4FCD0EA00150}" destId="{747C51AC-4567-4F94-A284-CE8A5EC72B3B}" srcOrd="0" destOrd="0" presId="urn:microsoft.com/office/officeart/2005/8/layout/hierarchy2"/>
    <dgm:cxn modelId="{BBC9FF4D-6E44-4EB0-98BC-ACEC49D74808}" type="presParOf" srcId="{747C51AC-4567-4F94-A284-CE8A5EC72B3B}" destId="{C7AE0B7F-3948-4BEE-8177-DBC12D2F71DE}" srcOrd="0" destOrd="0" presId="urn:microsoft.com/office/officeart/2005/8/layout/hierarchy2"/>
    <dgm:cxn modelId="{D4149FA8-C867-4FA1-883D-4C630686CBD8}" type="presParOf" srcId="{BB0D8766-C499-42AF-B8BD-4FCD0EA00150}" destId="{28D905FD-6613-4E65-99E7-11FFA2AF6410}" srcOrd="1" destOrd="0" presId="urn:microsoft.com/office/officeart/2005/8/layout/hierarchy2"/>
    <dgm:cxn modelId="{F62CCE2B-C1E7-4D0D-BC27-B1915A89EE41}" type="presParOf" srcId="{28D905FD-6613-4E65-99E7-11FFA2AF6410}" destId="{1690A370-DD9B-4935-8C4E-076C409C03F7}" srcOrd="0" destOrd="0" presId="urn:microsoft.com/office/officeart/2005/8/layout/hierarchy2"/>
    <dgm:cxn modelId="{70562864-37EA-47CC-8A65-7EEF1260E968}" type="presParOf" srcId="{28D905FD-6613-4E65-99E7-11FFA2AF6410}" destId="{C3B02850-94E2-49F7-9563-9F263B68F071}" srcOrd="1" destOrd="0" presId="urn:microsoft.com/office/officeart/2005/8/layout/hierarchy2"/>
    <dgm:cxn modelId="{8A62FA68-8F40-4DD0-A1B1-1027A6DFDB06}" type="presParOf" srcId="{BB0D8766-C499-42AF-B8BD-4FCD0EA00150}" destId="{11C64102-F31E-4D39-9334-C9C87A5DBB37}" srcOrd="2" destOrd="0" presId="urn:microsoft.com/office/officeart/2005/8/layout/hierarchy2"/>
    <dgm:cxn modelId="{6AB2F831-92AE-495A-9512-C7A161C1F307}" type="presParOf" srcId="{11C64102-F31E-4D39-9334-C9C87A5DBB37}" destId="{F23C30D7-91F5-435E-929A-3A1CB2E984B3}" srcOrd="0" destOrd="0" presId="urn:microsoft.com/office/officeart/2005/8/layout/hierarchy2"/>
    <dgm:cxn modelId="{C064581F-A7A7-4C81-A710-ADC422080E91}" type="presParOf" srcId="{BB0D8766-C499-42AF-B8BD-4FCD0EA00150}" destId="{1F0398C2-E0C9-4842-B135-A0285A1E1147}" srcOrd="3" destOrd="0" presId="urn:microsoft.com/office/officeart/2005/8/layout/hierarchy2"/>
    <dgm:cxn modelId="{D56F3990-C3C2-47CC-AB58-0F7C4E08A249}" type="presParOf" srcId="{1F0398C2-E0C9-4842-B135-A0285A1E1147}" destId="{089C6A87-104E-4448-AD04-ACB0DD2FE174}" srcOrd="0" destOrd="0" presId="urn:microsoft.com/office/officeart/2005/8/layout/hierarchy2"/>
    <dgm:cxn modelId="{575F50BC-9782-41BC-B3A8-1F4489737E9C}" type="presParOf" srcId="{1F0398C2-E0C9-4842-B135-A0285A1E1147}" destId="{908D916C-1F7B-4577-901E-4CCBB2B9963C}" srcOrd="1" destOrd="0" presId="urn:microsoft.com/office/officeart/2005/8/layout/hierarchy2"/>
    <dgm:cxn modelId="{C8CCC32E-7910-4978-86ED-CE405D2DA809}" type="presParOf" srcId="{C91A83D3-0205-4EA9-9E10-3E3F8CF520CF}" destId="{DAC4B485-C151-4EFA-86D3-14B921B65133}" srcOrd="2" destOrd="0" presId="urn:microsoft.com/office/officeart/2005/8/layout/hierarchy2"/>
    <dgm:cxn modelId="{1597372A-F9EE-48BC-AA6F-B58F4C72C160}" type="presParOf" srcId="{DAC4B485-C151-4EFA-86D3-14B921B65133}" destId="{6A5D4E2D-7AEE-4371-A145-462FAA3FAC3F}" srcOrd="0" destOrd="0" presId="urn:microsoft.com/office/officeart/2005/8/layout/hierarchy2"/>
    <dgm:cxn modelId="{C69E5805-E648-4B20-AE6B-B832158803BD}" type="presParOf" srcId="{C91A83D3-0205-4EA9-9E10-3E3F8CF520CF}" destId="{DF598CAE-FE46-457F-8A0E-E02D30B12C24}" srcOrd="3" destOrd="0" presId="urn:microsoft.com/office/officeart/2005/8/layout/hierarchy2"/>
    <dgm:cxn modelId="{A5ACE3E3-2585-4DEB-A7EF-24CDC5174D00}" type="presParOf" srcId="{DF598CAE-FE46-457F-8A0E-E02D30B12C24}" destId="{79A2664B-E647-4A6D-9E5E-1636AC4B503D}" srcOrd="0" destOrd="0" presId="urn:microsoft.com/office/officeart/2005/8/layout/hierarchy2"/>
    <dgm:cxn modelId="{2127404F-9B16-4F16-AB7B-E1CAF935E56C}" type="presParOf" srcId="{DF598CAE-FE46-457F-8A0E-E02D30B12C24}" destId="{FD77326E-1DA3-4B35-BE64-22E0400A6EA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3F17575-61C0-4925-AD60-00F2DC9C3C4D}" type="doc">
      <dgm:prSet loTypeId="urn:microsoft.com/office/officeart/2005/8/layout/hierarchy2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zh-TW" altLang="en-US"/>
        </a:p>
      </dgm:t>
    </dgm:pt>
    <dgm:pt modelId="{DE189C04-1ACD-44DB-AE29-E6F3A4215189}">
      <dgm:prSet phldrT="[文字]" custT="1"/>
      <dgm:spPr/>
      <dgm:t>
        <a:bodyPr/>
        <a:lstStyle/>
        <a:p>
          <a:r>
            <a:rPr lang="zh-TW" altLang="en-US" sz="2000" dirty="0" smtClean="0"/>
            <a:t>複數表決權股</a:t>
          </a:r>
          <a:endParaRPr lang="zh-TW" altLang="en-US" sz="2000" dirty="0"/>
        </a:p>
      </dgm:t>
    </dgm:pt>
    <dgm:pt modelId="{A1D3DB7F-9689-4EDE-A112-6035CC31ECFF}" type="parTrans" cxnId="{B03B96C7-E317-4E0F-8B0C-980717A747C6}">
      <dgm:prSet/>
      <dgm:spPr/>
      <dgm:t>
        <a:bodyPr/>
        <a:lstStyle/>
        <a:p>
          <a:endParaRPr lang="zh-TW" altLang="en-US"/>
        </a:p>
      </dgm:t>
    </dgm:pt>
    <dgm:pt modelId="{8B8DDD41-F2E0-4360-846C-82F62049BE41}" type="sibTrans" cxnId="{B03B96C7-E317-4E0F-8B0C-980717A747C6}">
      <dgm:prSet/>
      <dgm:spPr/>
      <dgm:t>
        <a:bodyPr/>
        <a:lstStyle/>
        <a:p>
          <a:endParaRPr lang="zh-TW" altLang="en-US"/>
        </a:p>
      </dgm:t>
    </dgm:pt>
    <dgm:pt modelId="{31EC5AF2-7B8C-409E-AE62-3F03849B0D38}">
      <dgm:prSet phldrT="[文字]" custT="1"/>
      <dgm:spPr/>
      <dgm:t>
        <a:bodyPr/>
        <a:lstStyle/>
        <a:p>
          <a:r>
            <a:rPr lang="zh-TW" altLang="en-US" sz="2000" dirty="0" smtClean="0"/>
            <a:t>定足數</a:t>
          </a:r>
          <a:r>
            <a:rPr lang="en-US" altLang="zh-TW" sz="2000" dirty="0" smtClean="0"/>
            <a:t>174</a:t>
          </a:r>
          <a:endParaRPr lang="zh-TW" altLang="en-US" sz="2000" dirty="0"/>
        </a:p>
      </dgm:t>
    </dgm:pt>
    <dgm:pt modelId="{A4BEBD91-3420-4446-AB53-13529DEB0FC9}" type="parTrans" cxnId="{05FF1D8F-A194-4F48-B926-94FB7040B36A}">
      <dgm:prSet custT="1"/>
      <dgm:spPr/>
      <dgm:t>
        <a:bodyPr/>
        <a:lstStyle/>
        <a:p>
          <a:endParaRPr lang="zh-TW" altLang="en-US" sz="2000"/>
        </a:p>
      </dgm:t>
    </dgm:pt>
    <dgm:pt modelId="{E831FBF3-67BF-4DD2-8B14-F56ED52A3C59}" type="sibTrans" cxnId="{05FF1D8F-A194-4F48-B926-94FB7040B36A}">
      <dgm:prSet/>
      <dgm:spPr/>
      <dgm:t>
        <a:bodyPr/>
        <a:lstStyle/>
        <a:p>
          <a:endParaRPr lang="zh-TW" altLang="en-US"/>
        </a:p>
      </dgm:t>
    </dgm:pt>
    <dgm:pt modelId="{7B1599A4-C60B-4E43-9BFE-5950577BE16A}">
      <dgm:prSet phldrT="[文字]" custT="1"/>
      <dgm:spPr/>
      <dgm:t>
        <a:bodyPr/>
        <a:lstStyle/>
        <a:p>
          <a:r>
            <a:rPr lang="zh-TW" altLang="en-US" sz="2000" dirty="0" smtClean="0"/>
            <a:t>監察人</a:t>
          </a:r>
          <a:r>
            <a:rPr lang="en-US" altLang="zh-TW" sz="2000" dirty="0" smtClean="0"/>
            <a:t>157  II</a:t>
          </a:r>
          <a:endParaRPr lang="zh-TW" altLang="en-US" sz="2000" dirty="0"/>
        </a:p>
      </dgm:t>
    </dgm:pt>
    <dgm:pt modelId="{EC7E32DD-46C5-407B-AD45-3855FEF99EA8}" type="parTrans" cxnId="{EF1B2D7D-597D-4E2F-BA5A-EA7FFBE099BE}">
      <dgm:prSet custT="1"/>
      <dgm:spPr/>
      <dgm:t>
        <a:bodyPr/>
        <a:lstStyle/>
        <a:p>
          <a:endParaRPr lang="zh-TW" altLang="en-US" sz="2000"/>
        </a:p>
      </dgm:t>
    </dgm:pt>
    <dgm:pt modelId="{B733EF53-ED36-4C09-84D0-573BA1B88442}" type="sibTrans" cxnId="{EF1B2D7D-597D-4E2F-BA5A-EA7FFBE099BE}">
      <dgm:prSet/>
      <dgm:spPr/>
      <dgm:t>
        <a:bodyPr/>
        <a:lstStyle/>
        <a:p>
          <a:endParaRPr lang="zh-TW" altLang="en-US"/>
        </a:p>
      </dgm:t>
    </dgm:pt>
    <dgm:pt modelId="{5143218A-7A50-486D-A68D-8FC480032BD4}">
      <dgm:prSet phldrT="[文字]" custT="1"/>
      <dgm:spPr/>
      <dgm:t>
        <a:bodyPr/>
        <a:lstStyle/>
        <a:p>
          <a:r>
            <a:rPr lang="zh-TW" altLang="en-US" sz="2000" dirty="0" smtClean="0"/>
            <a:t>控制從屬之擬制</a:t>
          </a:r>
          <a:r>
            <a:rPr lang="en-US" altLang="zh-TW" sz="2000" dirty="0" smtClean="0"/>
            <a:t>369-2  I</a:t>
          </a:r>
          <a:endParaRPr lang="zh-TW" altLang="en-US" sz="2000" dirty="0"/>
        </a:p>
      </dgm:t>
    </dgm:pt>
    <dgm:pt modelId="{830A7264-0BD7-40E8-A7BD-AFC47310E127}" type="parTrans" cxnId="{448CD49D-E6D7-4568-81FC-70940E08EA73}">
      <dgm:prSet custT="1"/>
      <dgm:spPr/>
      <dgm:t>
        <a:bodyPr/>
        <a:lstStyle/>
        <a:p>
          <a:endParaRPr lang="zh-TW" altLang="en-US" sz="2000"/>
        </a:p>
      </dgm:t>
    </dgm:pt>
    <dgm:pt modelId="{597C68AA-B914-46E2-BECE-89B910677DD0}" type="sibTrans" cxnId="{448CD49D-E6D7-4568-81FC-70940E08EA73}">
      <dgm:prSet/>
      <dgm:spPr/>
      <dgm:t>
        <a:bodyPr/>
        <a:lstStyle/>
        <a:p>
          <a:endParaRPr lang="zh-TW" altLang="en-US"/>
        </a:p>
      </dgm:t>
    </dgm:pt>
    <dgm:pt modelId="{D3BA5CAC-0D5D-44D4-9FDC-912D346FF99F}">
      <dgm:prSet custT="1"/>
      <dgm:spPr/>
      <dgm:t>
        <a:bodyPr/>
        <a:lstStyle/>
        <a:p>
          <a:r>
            <a:rPr lang="zh-TW" altLang="en-US" sz="2000" dirty="0" smtClean="0"/>
            <a:t>大股東申報</a:t>
          </a:r>
          <a:r>
            <a:rPr lang="en-US" altLang="zh-TW" sz="2000" dirty="0" smtClean="0"/>
            <a:t>22-1</a:t>
          </a:r>
          <a:endParaRPr lang="zh-TW" altLang="en-US" sz="2000" dirty="0"/>
        </a:p>
      </dgm:t>
    </dgm:pt>
    <dgm:pt modelId="{A8FF8F74-A0A5-4AFA-A25E-2838EEFC5579}" type="parTrans" cxnId="{C8D9ECF0-CDBC-4B96-AEF2-AA9C63FC8326}">
      <dgm:prSet custT="1"/>
      <dgm:spPr/>
      <dgm:t>
        <a:bodyPr/>
        <a:lstStyle/>
        <a:p>
          <a:endParaRPr lang="zh-TW" altLang="en-US" sz="2000"/>
        </a:p>
      </dgm:t>
    </dgm:pt>
    <dgm:pt modelId="{B4AA00E8-6FBF-4F53-8291-02AD8B96F990}" type="sibTrans" cxnId="{C8D9ECF0-CDBC-4B96-AEF2-AA9C63FC8326}">
      <dgm:prSet/>
      <dgm:spPr/>
      <dgm:t>
        <a:bodyPr/>
        <a:lstStyle/>
        <a:p>
          <a:endParaRPr lang="zh-TW" altLang="en-US"/>
        </a:p>
      </dgm:t>
    </dgm:pt>
    <dgm:pt modelId="{E1509490-86AB-4AC2-910E-990858ED2121}" type="pres">
      <dgm:prSet presAssocID="{63F17575-61C0-4925-AD60-00F2DC9C3C4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7F6C96B-BEB4-4D91-ADED-1D4F4BEA889C}" type="pres">
      <dgm:prSet presAssocID="{DE189C04-1ACD-44DB-AE29-E6F3A4215189}" presName="root1" presStyleCnt="0"/>
      <dgm:spPr/>
    </dgm:pt>
    <dgm:pt modelId="{85D645A4-359B-44D3-A661-9D351C5C0101}" type="pres">
      <dgm:prSet presAssocID="{DE189C04-1ACD-44DB-AE29-E6F3A4215189}" presName="LevelOneTextNode" presStyleLbl="node0" presStyleIdx="0" presStyleCnt="1" custScaleX="142147" custScaleY="1376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91A83D3-0205-4EA9-9E10-3E3F8CF520CF}" type="pres">
      <dgm:prSet presAssocID="{DE189C04-1ACD-44DB-AE29-E6F3A4215189}" presName="level2hierChild" presStyleCnt="0"/>
      <dgm:spPr/>
    </dgm:pt>
    <dgm:pt modelId="{45FFDAA7-C264-4370-B536-279EDBE6F89F}" type="pres">
      <dgm:prSet presAssocID="{A4BEBD91-3420-4446-AB53-13529DEB0FC9}" presName="conn2-1" presStyleLbl="parChTrans1D2" presStyleIdx="0" presStyleCnt="4"/>
      <dgm:spPr/>
      <dgm:t>
        <a:bodyPr/>
        <a:lstStyle/>
        <a:p>
          <a:endParaRPr lang="zh-TW" altLang="en-US"/>
        </a:p>
      </dgm:t>
    </dgm:pt>
    <dgm:pt modelId="{18E16D9C-882E-4FE0-80EB-2853AFBF4D54}" type="pres">
      <dgm:prSet presAssocID="{A4BEBD91-3420-4446-AB53-13529DEB0FC9}" presName="connTx" presStyleLbl="parChTrans1D2" presStyleIdx="0" presStyleCnt="4"/>
      <dgm:spPr/>
      <dgm:t>
        <a:bodyPr/>
        <a:lstStyle/>
        <a:p>
          <a:endParaRPr lang="zh-TW" altLang="en-US"/>
        </a:p>
      </dgm:t>
    </dgm:pt>
    <dgm:pt modelId="{20B0C416-C920-42D4-A7D2-D045E2057496}" type="pres">
      <dgm:prSet presAssocID="{31EC5AF2-7B8C-409E-AE62-3F03849B0D38}" presName="root2" presStyleCnt="0"/>
      <dgm:spPr/>
    </dgm:pt>
    <dgm:pt modelId="{931C5E94-2872-4790-8E8A-7A4DD2A10FE2}" type="pres">
      <dgm:prSet presAssocID="{31EC5AF2-7B8C-409E-AE62-3F03849B0D38}" presName="LevelTwoTextNode" presStyleLbl="node2" presStyleIdx="0" presStyleCnt="4" custScaleX="169966" custLinFactNeighborX="694" custLinFactNeighborY="-1796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B0D8766-C499-42AF-B8BD-4FCD0EA00150}" type="pres">
      <dgm:prSet presAssocID="{31EC5AF2-7B8C-409E-AE62-3F03849B0D38}" presName="level3hierChild" presStyleCnt="0"/>
      <dgm:spPr/>
    </dgm:pt>
    <dgm:pt modelId="{DAC4B485-C151-4EFA-86D3-14B921B65133}" type="pres">
      <dgm:prSet presAssocID="{EC7E32DD-46C5-407B-AD45-3855FEF99EA8}" presName="conn2-1" presStyleLbl="parChTrans1D2" presStyleIdx="1" presStyleCnt="4"/>
      <dgm:spPr/>
      <dgm:t>
        <a:bodyPr/>
        <a:lstStyle/>
        <a:p>
          <a:endParaRPr lang="zh-TW" altLang="en-US"/>
        </a:p>
      </dgm:t>
    </dgm:pt>
    <dgm:pt modelId="{6A5D4E2D-7AEE-4371-A145-462FAA3FAC3F}" type="pres">
      <dgm:prSet presAssocID="{EC7E32DD-46C5-407B-AD45-3855FEF99EA8}" presName="connTx" presStyleLbl="parChTrans1D2" presStyleIdx="1" presStyleCnt="4"/>
      <dgm:spPr/>
      <dgm:t>
        <a:bodyPr/>
        <a:lstStyle/>
        <a:p>
          <a:endParaRPr lang="zh-TW" altLang="en-US"/>
        </a:p>
      </dgm:t>
    </dgm:pt>
    <dgm:pt modelId="{DF598CAE-FE46-457F-8A0E-E02D30B12C24}" type="pres">
      <dgm:prSet presAssocID="{7B1599A4-C60B-4E43-9BFE-5950577BE16A}" presName="root2" presStyleCnt="0"/>
      <dgm:spPr/>
    </dgm:pt>
    <dgm:pt modelId="{79A2664B-E647-4A6D-9E5E-1636AC4B503D}" type="pres">
      <dgm:prSet presAssocID="{7B1599A4-C60B-4E43-9BFE-5950577BE16A}" presName="LevelTwoTextNode" presStyleLbl="node2" presStyleIdx="1" presStyleCnt="4" custScaleX="170807" custLinFactNeighborX="612" custLinFactNeighborY="11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D77326E-1DA3-4B35-BE64-22E0400A6EA1}" type="pres">
      <dgm:prSet presAssocID="{7B1599A4-C60B-4E43-9BFE-5950577BE16A}" presName="level3hierChild" presStyleCnt="0"/>
      <dgm:spPr/>
    </dgm:pt>
    <dgm:pt modelId="{3CB01285-AD50-48FF-8C8A-EF6F8236DC08}" type="pres">
      <dgm:prSet presAssocID="{830A7264-0BD7-40E8-A7BD-AFC47310E127}" presName="conn2-1" presStyleLbl="parChTrans1D2" presStyleIdx="2" presStyleCnt="4"/>
      <dgm:spPr/>
      <dgm:t>
        <a:bodyPr/>
        <a:lstStyle/>
        <a:p>
          <a:endParaRPr lang="zh-TW" altLang="en-US"/>
        </a:p>
      </dgm:t>
    </dgm:pt>
    <dgm:pt modelId="{6806F46A-A67C-4D4F-88CB-EE7E55766CBA}" type="pres">
      <dgm:prSet presAssocID="{830A7264-0BD7-40E8-A7BD-AFC47310E127}" presName="connTx" presStyleLbl="parChTrans1D2" presStyleIdx="2" presStyleCnt="4"/>
      <dgm:spPr/>
      <dgm:t>
        <a:bodyPr/>
        <a:lstStyle/>
        <a:p>
          <a:endParaRPr lang="zh-TW" altLang="en-US"/>
        </a:p>
      </dgm:t>
    </dgm:pt>
    <dgm:pt modelId="{C0DCF75C-0519-4B96-A842-71CE53B9C5D9}" type="pres">
      <dgm:prSet presAssocID="{5143218A-7A50-486D-A68D-8FC480032BD4}" presName="root2" presStyleCnt="0"/>
      <dgm:spPr/>
    </dgm:pt>
    <dgm:pt modelId="{EA4B9F80-0A3A-4801-924E-7CAE6A322856}" type="pres">
      <dgm:prSet presAssocID="{5143218A-7A50-486D-A68D-8FC480032BD4}" presName="LevelTwoTextNode" presStyleLbl="node2" presStyleIdx="2" presStyleCnt="4" custScaleX="172461" custLinFactNeighborX="1224" custLinFactNeighborY="-786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E585110-E719-4CCE-937C-845973DED902}" type="pres">
      <dgm:prSet presAssocID="{5143218A-7A50-486D-A68D-8FC480032BD4}" presName="level3hierChild" presStyleCnt="0"/>
      <dgm:spPr/>
    </dgm:pt>
    <dgm:pt modelId="{36A60E8A-2965-4D23-BFD3-4588D24283E2}" type="pres">
      <dgm:prSet presAssocID="{A8FF8F74-A0A5-4AFA-A25E-2838EEFC5579}" presName="conn2-1" presStyleLbl="parChTrans1D2" presStyleIdx="3" presStyleCnt="4"/>
      <dgm:spPr/>
      <dgm:t>
        <a:bodyPr/>
        <a:lstStyle/>
        <a:p>
          <a:endParaRPr lang="zh-TW" altLang="en-US"/>
        </a:p>
      </dgm:t>
    </dgm:pt>
    <dgm:pt modelId="{EACDD78F-9F14-4D82-9743-8185F80B5D02}" type="pres">
      <dgm:prSet presAssocID="{A8FF8F74-A0A5-4AFA-A25E-2838EEFC5579}" presName="connTx" presStyleLbl="parChTrans1D2" presStyleIdx="3" presStyleCnt="4"/>
      <dgm:spPr/>
      <dgm:t>
        <a:bodyPr/>
        <a:lstStyle/>
        <a:p>
          <a:endParaRPr lang="zh-TW" altLang="en-US"/>
        </a:p>
      </dgm:t>
    </dgm:pt>
    <dgm:pt modelId="{74BDE43B-4200-4A5C-9152-06A0A4607FB6}" type="pres">
      <dgm:prSet presAssocID="{D3BA5CAC-0D5D-44D4-9FDC-912D346FF99F}" presName="root2" presStyleCnt="0"/>
      <dgm:spPr/>
    </dgm:pt>
    <dgm:pt modelId="{82ED6485-A27D-4FE0-BDB1-219C6B402B11}" type="pres">
      <dgm:prSet presAssocID="{D3BA5CAC-0D5D-44D4-9FDC-912D346FF99F}" presName="LevelTwoTextNode" presStyleLbl="node2" presStyleIdx="3" presStyleCnt="4" custScaleX="172399" custLinFactNeighborX="612" custLinFactNeighborY="-1584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5877244-39BD-4599-AF72-F110BB56D02F}" type="pres">
      <dgm:prSet presAssocID="{D3BA5CAC-0D5D-44D4-9FDC-912D346FF99F}" presName="level3hierChild" presStyleCnt="0"/>
      <dgm:spPr/>
    </dgm:pt>
  </dgm:ptLst>
  <dgm:cxnLst>
    <dgm:cxn modelId="{8216B514-C0AB-4E5D-92FC-DD8847C420B3}" type="presOf" srcId="{5143218A-7A50-486D-A68D-8FC480032BD4}" destId="{EA4B9F80-0A3A-4801-924E-7CAE6A322856}" srcOrd="0" destOrd="0" presId="urn:microsoft.com/office/officeart/2005/8/layout/hierarchy2"/>
    <dgm:cxn modelId="{448CD49D-E6D7-4568-81FC-70940E08EA73}" srcId="{DE189C04-1ACD-44DB-AE29-E6F3A4215189}" destId="{5143218A-7A50-486D-A68D-8FC480032BD4}" srcOrd="2" destOrd="0" parTransId="{830A7264-0BD7-40E8-A7BD-AFC47310E127}" sibTransId="{597C68AA-B914-46E2-BECE-89B910677DD0}"/>
    <dgm:cxn modelId="{7F8B636C-B678-4FC6-832B-901965E5994F}" type="presOf" srcId="{DE189C04-1ACD-44DB-AE29-E6F3A4215189}" destId="{85D645A4-359B-44D3-A661-9D351C5C0101}" srcOrd="0" destOrd="0" presId="urn:microsoft.com/office/officeart/2005/8/layout/hierarchy2"/>
    <dgm:cxn modelId="{2767669C-DDFB-455D-A02C-7BA48743AF26}" type="presOf" srcId="{EC7E32DD-46C5-407B-AD45-3855FEF99EA8}" destId="{6A5D4E2D-7AEE-4371-A145-462FAA3FAC3F}" srcOrd="1" destOrd="0" presId="urn:microsoft.com/office/officeart/2005/8/layout/hierarchy2"/>
    <dgm:cxn modelId="{57095C4A-FD86-46D5-BCAA-E74E8D1BF3DB}" type="presOf" srcId="{830A7264-0BD7-40E8-A7BD-AFC47310E127}" destId="{3CB01285-AD50-48FF-8C8A-EF6F8236DC08}" srcOrd="0" destOrd="0" presId="urn:microsoft.com/office/officeart/2005/8/layout/hierarchy2"/>
    <dgm:cxn modelId="{EDB021A8-8CDB-42E1-8C71-8187FAE7F97D}" type="presOf" srcId="{A4BEBD91-3420-4446-AB53-13529DEB0FC9}" destId="{18E16D9C-882E-4FE0-80EB-2853AFBF4D54}" srcOrd="1" destOrd="0" presId="urn:microsoft.com/office/officeart/2005/8/layout/hierarchy2"/>
    <dgm:cxn modelId="{EF1B2D7D-597D-4E2F-BA5A-EA7FFBE099BE}" srcId="{DE189C04-1ACD-44DB-AE29-E6F3A4215189}" destId="{7B1599A4-C60B-4E43-9BFE-5950577BE16A}" srcOrd="1" destOrd="0" parTransId="{EC7E32DD-46C5-407B-AD45-3855FEF99EA8}" sibTransId="{B733EF53-ED36-4C09-84D0-573BA1B88442}"/>
    <dgm:cxn modelId="{3981EE5A-93B7-4CE2-94FA-64696D408970}" type="presOf" srcId="{830A7264-0BD7-40E8-A7BD-AFC47310E127}" destId="{6806F46A-A67C-4D4F-88CB-EE7E55766CBA}" srcOrd="1" destOrd="0" presId="urn:microsoft.com/office/officeart/2005/8/layout/hierarchy2"/>
    <dgm:cxn modelId="{05FF1D8F-A194-4F48-B926-94FB7040B36A}" srcId="{DE189C04-1ACD-44DB-AE29-E6F3A4215189}" destId="{31EC5AF2-7B8C-409E-AE62-3F03849B0D38}" srcOrd="0" destOrd="0" parTransId="{A4BEBD91-3420-4446-AB53-13529DEB0FC9}" sibTransId="{E831FBF3-67BF-4DD2-8B14-F56ED52A3C59}"/>
    <dgm:cxn modelId="{7E0068B4-0C14-4816-A4D6-401F95E3E308}" type="presOf" srcId="{A8FF8F74-A0A5-4AFA-A25E-2838EEFC5579}" destId="{36A60E8A-2965-4D23-BFD3-4588D24283E2}" srcOrd="0" destOrd="0" presId="urn:microsoft.com/office/officeart/2005/8/layout/hierarchy2"/>
    <dgm:cxn modelId="{D588BEC0-543E-4C89-8F39-8DCE7B8F0F51}" type="presOf" srcId="{A8FF8F74-A0A5-4AFA-A25E-2838EEFC5579}" destId="{EACDD78F-9F14-4D82-9743-8185F80B5D02}" srcOrd="1" destOrd="0" presId="urn:microsoft.com/office/officeart/2005/8/layout/hierarchy2"/>
    <dgm:cxn modelId="{23B6B458-0B48-4BB5-ADB4-3D36C4500085}" type="presOf" srcId="{D3BA5CAC-0D5D-44D4-9FDC-912D346FF99F}" destId="{82ED6485-A27D-4FE0-BDB1-219C6B402B11}" srcOrd="0" destOrd="0" presId="urn:microsoft.com/office/officeart/2005/8/layout/hierarchy2"/>
    <dgm:cxn modelId="{2C6D52A6-D472-46F9-87D4-321B1F3F80CD}" type="presOf" srcId="{A4BEBD91-3420-4446-AB53-13529DEB0FC9}" destId="{45FFDAA7-C264-4370-B536-279EDBE6F89F}" srcOrd="0" destOrd="0" presId="urn:microsoft.com/office/officeart/2005/8/layout/hierarchy2"/>
    <dgm:cxn modelId="{1CA00732-7B9B-4A14-BFCC-35E60283631C}" type="presOf" srcId="{31EC5AF2-7B8C-409E-AE62-3F03849B0D38}" destId="{931C5E94-2872-4790-8E8A-7A4DD2A10FE2}" srcOrd="0" destOrd="0" presId="urn:microsoft.com/office/officeart/2005/8/layout/hierarchy2"/>
    <dgm:cxn modelId="{B061EB2B-8629-423F-926E-AB24139B0536}" type="presOf" srcId="{7B1599A4-C60B-4E43-9BFE-5950577BE16A}" destId="{79A2664B-E647-4A6D-9E5E-1636AC4B503D}" srcOrd="0" destOrd="0" presId="urn:microsoft.com/office/officeart/2005/8/layout/hierarchy2"/>
    <dgm:cxn modelId="{C8D9ECF0-CDBC-4B96-AEF2-AA9C63FC8326}" srcId="{DE189C04-1ACD-44DB-AE29-E6F3A4215189}" destId="{D3BA5CAC-0D5D-44D4-9FDC-912D346FF99F}" srcOrd="3" destOrd="0" parTransId="{A8FF8F74-A0A5-4AFA-A25E-2838EEFC5579}" sibTransId="{B4AA00E8-6FBF-4F53-8291-02AD8B96F990}"/>
    <dgm:cxn modelId="{B03B96C7-E317-4E0F-8B0C-980717A747C6}" srcId="{63F17575-61C0-4925-AD60-00F2DC9C3C4D}" destId="{DE189C04-1ACD-44DB-AE29-E6F3A4215189}" srcOrd="0" destOrd="0" parTransId="{A1D3DB7F-9689-4EDE-A112-6035CC31ECFF}" sibTransId="{8B8DDD41-F2E0-4360-846C-82F62049BE41}"/>
    <dgm:cxn modelId="{4577457D-0268-4FE3-AB08-43F7A3C9D39E}" type="presOf" srcId="{EC7E32DD-46C5-407B-AD45-3855FEF99EA8}" destId="{DAC4B485-C151-4EFA-86D3-14B921B65133}" srcOrd="0" destOrd="0" presId="urn:microsoft.com/office/officeart/2005/8/layout/hierarchy2"/>
    <dgm:cxn modelId="{49E396CE-9274-4A91-BB2D-471BFC49D318}" type="presOf" srcId="{63F17575-61C0-4925-AD60-00F2DC9C3C4D}" destId="{E1509490-86AB-4AC2-910E-990858ED2121}" srcOrd="0" destOrd="0" presId="urn:microsoft.com/office/officeart/2005/8/layout/hierarchy2"/>
    <dgm:cxn modelId="{91E1329F-87F6-4D4D-B00A-035EB9510B9B}" type="presParOf" srcId="{E1509490-86AB-4AC2-910E-990858ED2121}" destId="{67F6C96B-BEB4-4D91-ADED-1D4F4BEA889C}" srcOrd="0" destOrd="0" presId="urn:microsoft.com/office/officeart/2005/8/layout/hierarchy2"/>
    <dgm:cxn modelId="{46CFA79C-AA63-4366-BDD3-F25AEDE98D4D}" type="presParOf" srcId="{67F6C96B-BEB4-4D91-ADED-1D4F4BEA889C}" destId="{85D645A4-359B-44D3-A661-9D351C5C0101}" srcOrd="0" destOrd="0" presId="urn:microsoft.com/office/officeart/2005/8/layout/hierarchy2"/>
    <dgm:cxn modelId="{E9C3C2A6-2A38-4312-AEC4-8F77C7687A44}" type="presParOf" srcId="{67F6C96B-BEB4-4D91-ADED-1D4F4BEA889C}" destId="{C91A83D3-0205-4EA9-9E10-3E3F8CF520CF}" srcOrd="1" destOrd="0" presId="urn:microsoft.com/office/officeart/2005/8/layout/hierarchy2"/>
    <dgm:cxn modelId="{964862E2-3A44-40A0-870D-42F59D4F69C3}" type="presParOf" srcId="{C91A83D3-0205-4EA9-9E10-3E3F8CF520CF}" destId="{45FFDAA7-C264-4370-B536-279EDBE6F89F}" srcOrd="0" destOrd="0" presId="urn:microsoft.com/office/officeart/2005/8/layout/hierarchy2"/>
    <dgm:cxn modelId="{A5705672-0592-44F7-9ACC-3BC78AC94715}" type="presParOf" srcId="{45FFDAA7-C264-4370-B536-279EDBE6F89F}" destId="{18E16D9C-882E-4FE0-80EB-2853AFBF4D54}" srcOrd="0" destOrd="0" presId="urn:microsoft.com/office/officeart/2005/8/layout/hierarchy2"/>
    <dgm:cxn modelId="{C553F748-507B-42AB-AD38-670CD5F927E9}" type="presParOf" srcId="{C91A83D3-0205-4EA9-9E10-3E3F8CF520CF}" destId="{20B0C416-C920-42D4-A7D2-D045E2057496}" srcOrd="1" destOrd="0" presId="urn:microsoft.com/office/officeart/2005/8/layout/hierarchy2"/>
    <dgm:cxn modelId="{17F89F3C-1E24-4E3E-B8CC-47FEC81CDA59}" type="presParOf" srcId="{20B0C416-C920-42D4-A7D2-D045E2057496}" destId="{931C5E94-2872-4790-8E8A-7A4DD2A10FE2}" srcOrd="0" destOrd="0" presId="urn:microsoft.com/office/officeart/2005/8/layout/hierarchy2"/>
    <dgm:cxn modelId="{B2DB79F3-F2B1-456A-9E54-DDC740B17009}" type="presParOf" srcId="{20B0C416-C920-42D4-A7D2-D045E2057496}" destId="{BB0D8766-C499-42AF-B8BD-4FCD0EA00150}" srcOrd="1" destOrd="0" presId="urn:microsoft.com/office/officeart/2005/8/layout/hierarchy2"/>
    <dgm:cxn modelId="{86E3EAAB-0ACC-484B-8652-2D5EB6CE1953}" type="presParOf" srcId="{C91A83D3-0205-4EA9-9E10-3E3F8CF520CF}" destId="{DAC4B485-C151-4EFA-86D3-14B921B65133}" srcOrd="2" destOrd="0" presId="urn:microsoft.com/office/officeart/2005/8/layout/hierarchy2"/>
    <dgm:cxn modelId="{674DD7CE-CAA3-4468-A422-0675E355C55F}" type="presParOf" srcId="{DAC4B485-C151-4EFA-86D3-14B921B65133}" destId="{6A5D4E2D-7AEE-4371-A145-462FAA3FAC3F}" srcOrd="0" destOrd="0" presId="urn:microsoft.com/office/officeart/2005/8/layout/hierarchy2"/>
    <dgm:cxn modelId="{0F859E48-5490-44FA-A8E5-977AE932B818}" type="presParOf" srcId="{C91A83D3-0205-4EA9-9E10-3E3F8CF520CF}" destId="{DF598CAE-FE46-457F-8A0E-E02D30B12C24}" srcOrd="3" destOrd="0" presId="urn:microsoft.com/office/officeart/2005/8/layout/hierarchy2"/>
    <dgm:cxn modelId="{33E1F0F6-6C41-4D35-A0CC-0DA78288C800}" type="presParOf" srcId="{DF598CAE-FE46-457F-8A0E-E02D30B12C24}" destId="{79A2664B-E647-4A6D-9E5E-1636AC4B503D}" srcOrd="0" destOrd="0" presId="urn:microsoft.com/office/officeart/2005/8/layout/hierarchy2"/>
    <dgm:cxn modelId="{3BA248F1-F20C-4372-B892-A7D01BD7C7C8}" type="presParOf" srcId="{DF598CAE-FE46-457F-8A0E-E02D30B12C24}" destId="{FD77326E-1DA3-4B35-BE64-22E0400A6EA1}" srcOrd="1" destOrd="0" presId="urn:microsoft.com/office/officeart/2005/8/layout/hierarchy2"/>
    <dgm:cxn modelId="{045568F3-EC59-4198-A593-40DFF4582510}" type="presParOf" srcId="{C91A83D3-0205-4EA9-9E10-3E3F8CF520CF}" destId="{3CB01285-AD50-48FF-8C8A-EF6F8236DC08}" srcOrd="4" destOrd="0" presId="urn:microsoft.com/office/officeart/2005/8/layout/hierarchy2"/>
    <dgm:cxn modelId="{4DAF850E-A850-408C-97CE-79F243A81413}" type="presParOf" srcId="{3CB01285-AD50-48FF-8C8A-EF6F8236DC08}" destId="{6806F46A-A67C-4D4F-88CB-EE7E55766CBA}" srcOrd="0" destOrd="0" presId="urn:microsoft.com/office/officeart/2005/8/layout/hierarchy2"/>
    <dgm:cxn modelId="{62C8AD54-5152-49B1-BD38-834134AE3B68}" type="presParOf" srcId="{C91A83D3-0205-4EA9-9E10-3E3F8CF520CF}" destId="{C0DCF75C-0519-4B96-A842-71CE53B9C5D9}" srcOrd="5" destOrd="0" presId="urn:microsoft.com/office/officeart/2005/8/layout/hierarchy2"/>
    <dgm:cxn modelId="{29F19B19-6CFC-419F-8659-D8BF12137854}" type="presParOf" srcId="{C0DCF75C-0519-4B96-A842-71CE53B9C5D9}" destId="{EA4B9F80-0A3A-4801-924E-7CAE6A322856}" srcOrd="0" destOrd="0" presId="urn:microsoft.com/office/officeart/2005/8/layout/hierarchy2"/>
    <dgm:cxn modelId="{EDC02A09-B686-4F87-8207-8C870205E2E8}" type="presParOf" srcId="{C0DCF75C-0519-4B96-A842-71CE53B9C5D9}" destId="{2E585110-E719-4CCE-937C-845973DED902}" srcOrd="1" destOrd="0" presId="urn:microsoft.com/office/officeart/2005/8/layout/hierarchy2"/>
    <dgm:cxn modelId="{266D910C-BEF8-4587-B319-6B0B2ADBAB67}" type="presParOf" srcId="{C91A83D3-0205-4EA9-9E10-3E3F8CF520CF}" destId="{36A60E8A-2965-4D23-BFD3-4588D24283E2}" srcOrd="6" destOrd="0" presId="urn:microsoft.com/office/officeart/2005/8/layout/hierarchy2"/>
    <dgm:cxn modelId="{AF9F87E4-309F-4C00-9545-5BF216EB040E}" type="presParOf" srcId="{36A60E8A-2965-4D23-BFD3-4588D24283E2}" destId="{EACDD78F-9F14-4D82-9743-8185F80B5D02}" srcOrd="0" destOrd="0" presId="urn:microsoft.com/office/officeart/2005/8/layout/hierarchy2"/>
    <dgm:cxn modelId="{01FA494A-41CE-479A-BBDC-5A4C9C2618F0}" type="presParOf" srcId="{C91A83D3-0205-4EA9-9E10-3E3F8CF520CF}" destId="{74BDE43B-4200-4A5C-9152-06A0A4607FB6}" srcOrd="7" destOrd="0" presId="urn:microsoft.com/office/officeart/2005/8/layout/hierarchy2"/>
    <dgm:cxn modelId="{2EA27D39-BF31-4CE8-97A9-F85287714349}" type="presParOf" srcId="{74BDE43B-4200-4A5C-9152-06A0A4607FB6}" destId="{82ED6485-A27D-4FE0-BDB1-219C6B402B11}" srcOrd="0" destOrd="0" presId="urn:microsoft.com/office/officeart/2005/8/layout/hierarchy2"/>
    <dgm:cxn modelId="{EDC1BA1A-24C0-4C38-B504-CBC1B957AE97}" type="presParOf" srcId="{74BDE43B-4200-4A5C-9152-06A0A4607FB6}" destId="{B5877244-39BD-4599-AF72-F110BB56D02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3F17575-61C0-4925-AD60-00F2DC9C3C4D}" type="doc">
      <dgm:prSet loTypeId="urn:microsoft.com/office/officeart/2005/8/layout/hierarchy2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zh-TW" altLang="en-US"/>
        </a:p>
      </dgm:t>
    </dgm:pt>
    <dgm:pt modelId="{DE189C04-1ACD-44DB-AE29-E6F3A4215189}">
      <dgm:prSet phldrT="[文字]" custT="1"/>
      <dgm:spPr/>
      <dgm:t>
        <a:bodyPr/>
        <a:lstStyle/>
        <a:p>
          <a:r>
            <a:rPr lang="zh-TW" altLang="en-US" sz="2000" dirty="0" smtClean="0"/>
            <a:t>關係人交易</a:t>
          </a:r>
          <a:endParaRPr lang="zh-TW" altLang="en-US" sz="2000" dirty="0"/>
        </a:p>
      </dgm:t>
    </dgm:pt>
    <dgm:pt modelId="{A1D3DB7F-9689-4EDE-A112-6035CC31ECFF}" type="parTrans" cxnId="{B03B96C7-E317-4E0F-8B0C-980717A747C6}">
      <dgm:prSet/>
      <dgm:spPr/>
      <dgm:t>
        <a:bodyPr/>
        <a:lstStyle/>
        <a:p>
          <a:endParaRPr lang="zh-TW" altLang="en-US"/>
        </a:p>
      </dgm:t>
    </dgm:pt>
    <dgm:pt modelId="{8B8DDD41-F2E0-4360-846C-82F62049BE41}" type="sibTrans" cxnId="{B03B96C7-E317-4E0F-8B0C-980717A747C6}">
      <dgm:prSet/>
      <dgm:spPr/>
      <dgm:t>
        <a:bodyPr/>
        <a:lstStyle/>
        <a:p>
          <a:endParaRPr lang="zh-TW" altLang="en-US"/>
        </a:p>
      </dgm:t>
    </dgm:pt>
    <dgm:pt modelId="{31EC5AF2-7B8C-409E-AE62-3F03849B0D38}">
      <dgm:prSet phldrT="[文字]" custT="1"/>
      <dgm:spPr/>
      <dgm:t>
        <a:bodyPr/>
        <a:lstStyle/>
        <a:p>
          <a:r>
            <a:rPr lang="zh-TW" altLang="en-US" sz="2000" dirty="0" smtClean="0"/>
            <a:t>定義</a:t>
          </a:r>
          <a:r>
            <a:rPr lang="en-US" altLang="zh-TW" sz="2000" dirty="0" smtClean="0"/>
            <a:t>(206</a:t>
          </a:r>
          <a:r>
            <a:rPr lang="zh-TW" altLang="en-US" sz="2000" dirty="0" smtClean="0"/>
            <a:t>  </a:t>
          </a:r>
          <a:r>
            <a:rPr lang="en-US" altLang="zh-TW" sz="2000" dirty="0" smtClean="0"/>
            <a:t>III)</a:t>
          </a:r>
          <a:endParaRPr lang="zh-TW" altLang="en-US" sz="2000" dirty="0"/>
        </a:p>
      </dgm:t>
    </dgm:pt>
    <dgm:pt modelId="{A4BEBD91-3420-4446-AB53-13529DEB0FC9}" type="parTrans" cxnId="{05FF1D8F-A194-4F48-B926-94FB7040B36A}">
      <dgm:prSet custT="1"/>
      <dgm:spPr/>
      <dgm:t>
        <a:bodyPr/>
        <a:lstStyle/>
        <a:p>
          <a:endParaRPr lang="zh-TW" altLang="en-US" sz="2000"/>
        </a:p>
      </dgm:t>
    </dgm:pt>
    <dgm:pt modelId="{E831FBF3-67BF-4DD2-8B14-F56ED52A3C59}" type="sibTrans" cxnId="{05FF1D8F-A194-4F48-B926-94FB7040B36A}">
      <dgm:prSet/>
      <dgm:spPr/>
      <dgm:t>
        <a:bodyPr/>
        <a:lstStyle/>
        <a:p>
          <a:endParaRPr lang="zh-TW" altLang="en-US"/>
        </a:p>
      </dgm:t>
    </dgm:pt>
    <dgm:pt modelId="{7B1599A4-C60B-4E43-9BFE-5950577BE16A}">
      <dgm:prSet phldrT="[文字]" custT="1"/>
      <dgm:spPr/>
      <dgm:t>
        <a:bodyPr/>
        <a:lstStyle/>
        <a:p>
          <a:r>
            <a:rPr lang="zh-TW" altLang="en-US" sz="2000" dirty="0" smtClean="0"/>
            <a:t>說明「重要內容」</a:t>
          </a:r>
          <a:r>
            <a:rPr lang="en-US" altLang="zh-TW" sz="2000" dirty="0" smtClean="0"/>
            <a:t>(206  II)</a:t>
          </a:r>
          <a:endParaRPr lang="zh-TW" altLang="en-US" sz="2000" dirty="0"/>
        </a:p>
      </dgm:t>
    </dgm:pt>
    <dgm:pt modelId="{EC7E32DD-46C5-407B-AD45-3855FEF99EA8}" type="parTrans" cxnId="{EF1B2D7D-597D-4E2F-BA5A-EA7FFBE099BE}">
      <dgm:prSet custT="1"/>
      <dgm:spPr/>
      <dgm:t>
        <a:bodyPr/>
        <a:lstStyle/>
        <a:p>
          <a:endParaRPr lang="zh-TW" altLang="en-US" sz="2000"/>
        </a:p>
      </dgm:t>
    </dgm:pt>
    <dgm:pt modelId="{B733EF53-ED36-4C09-84D0-573BA1B88442}" type="sibTrans" cxnId="{EF1B2D7D-597D-4E2F-BA5A-EA7FFBE099BE}">
      <dgm:prSet/>
      <dgm:spPr/>
      <dgm:t>
        <a:bodyPr/>
        <a:lstStyle/>
        <a:p>
          <a:endParaRPr lang="zh-TW" altLang="en-US"/>
        </a:p>
      </dgm:t>
    </dgm:pt>
    <dgm:pt modelId="{5143218A-7A50-486D-A68D-8FC480032BD4}">
      <dgm:prSet phldrT="[文字]" custT="1"/>
      <dgm:spPr/>
      <dgm:t>
        <a:bodyPr/>
        <a:lstStyle/>
        <a:p>
          <a:r>
            <a:rPr lang="zh-TW" altLang="en-US" sz="2000" dirty="0" smtClean="0"/>
            <a:t>說明後果</a:t>
          </a:r>
          <a:endParaRPr lang="zh-TW" altLang="en-US" sz="2000" dirty="0"/>
        </a:p>
      </dgm:t>
    </dgm:pt>
    <dgm:pt modelId="{830A7264-0BD7-40E8-A7BD-AFC47310E127}" type="parTrans" cxnId="{448CD49D-E6D7-4568-81FC-70940E08EA73}">
      <dgm:prSet custT="1"/>
      <dgm:spPr/>
      <dgm:t>
        <a:bodyPr/>
        <a:lstStyle/>
        <a:p>
          <a:endParaRPr lang="zh-TW" altLang="en-US" sz="2000"/>
        </a:p>
      </dgm:t>
    </dgm:pt>
    <dgm:pt modelId="{597C68AA-B914-46E2-BECE-89B910677DD0}" type="sibTrans" cxnId="{448CD49D-E6D7-4568-81FC-70940E08EA73}">
      <dgm:prSet/>
      <dgm:spPr/>
      <dgm:t>
        <a:bodyPr/>
        <a:lstStyle/>
        <a:p>
          <a:endParaRPr lang="zh-TW" altLang="en-US"/>
        </a:p>
      </dgm:t>
    </dgm:pt>
    <dgm:pt modelId="{D3BA5CAC-0D5D-44D4-9FDC-912D346FF99F}">
      <dgm:prSet custT="1"/>
      <dgm:spPr/>
      <dgm:t>
        <a:bodyPr/>
        <a:lstStyle/>
        <a:p>
          <a:r>
            <a:rPr lang="zh-TW" altLang="en-US" sz="2000" dirty="0" smtClean="0"/>
            <a:t>說明後要否迴避</a:t>
          </a:r>
          <a:r>
            <a:rPr lang="en-US" altLang="zh-TW" sz="2000" dirty="0" smtClean="0"/>
            <a:t>(206</a:t>
          </a:r>
          <a:r>
            <a:rPr lang="zh-TW" altLang="en-US" sz="2000" dirty="0" smtClean="0"/>
            <a:t>  </a:t>
          </a:r>
          <a:r>
            <a:rPr lang="en-US" altLang="zh-TW" sz="2000" dirty="0" smtClean="0"/>
            <a:t>IV)</a:t>
          </a:r>
          <a:endParaRPr lang="zh-TW" altLang="en-US" sz="2000" dirty="0"/>
        </a:p>
      </dgm:t>
    </dgm:pt>
    <dgm:pt modelId="{A8FF8F74-A0A5-4AFA-A25E-2838EEFC5579}" type="parTrans" cxnId="{C8D9ECF0-CDBC-4B96-AEF2-AA9C63FC8326}">
      <dgm:prSet custT="1"/>
      <dgm:spPr/>
      <dgm:t>
        <a:bodyPr/>
        <a:lstStyle/>
        <a:p>
          <a:endParaRPr lang="zh-TW" altLang="en-US" sz="2000"/>
        </a:p>
      </dgm:t>
    </dgm:pt>
    <dgm:pt modelId="{B4AA00E8-6FBF-4F53-8291-02AD8B96F990}" type="sibTrans" cxnId="{C8D9ECF0-CDBC-4B96-AEF2-AA9C63FC8326}">
      <dgm:prSet/>
      <dgm:spPr/>
      <dgm:t>
        <a:bodyPr/>
        <a:lstStyle/>
        <a:p>
          <a:endParaRPr lang="zh-TW" altLang="en-US"/>
        </a:p>
      </dgm:t>
    </dgm:pt>
    <dgm:pt modelId="{0B621405-DC6E-4C51-9F9C-59E907D94A1A}">
      <dgm:prSet/>
      <dgm:spPr/>
      <dgm:t>
        <a:bodyPr/>
        <a:lstStyle/>
        <a:p>
          <a:r>
            <a:rPr lang="zh-TW" altLang="en-US" dirty="0" smtClean="0"/>
            <a:t>限於會議事項</a:t>
          </a:r>
          <a:endParaRPr lang="zh-TW" altLang="en-US" dirty="0"/>
        </a:p>
      </dgm:t>
    </dgm:pt>
    <dgm:pt modelId="{7B5B5AAA-2C6F-4D6D-B526-9FEA16352B0D}" type="parTrans" cxnId="{01E9E23D-D89B-46E2-A4B4-0D93975600E2}">
      <dgm:prSet/>
      <dgm:spPr/>
      <dgm:t>
        <a:bodyPr/>
        <a:lstStyle/>
        <a:p>
          <a:endParaRPr lang="zh-TW" altLang="en-US"/>
        </a:p>
      </dgm:t>
    </dgm:pt>
    <dgm:pt modelId="{8ABFAE5F-FBD5-44E3-9E68-41DF8104C0CD}" type="sibTrans" cxnId="{01E9E23D-D89B-46E2-A4B4-0D93975600E2}">
      <dgm:prSet/>
      <dgm:spPr/>
      <dgm:t>
        <a:bodyPr/>
        <a:lstStyle/>
        <a:p>
          <a:endParaRPr lang="zh-TW" altLang="en-US"/>
        </a:p>
      </dgm:t>
    </dgm:pt>
    <dgm:pt modelId="{D9596C7E-6B01-4541-ADBB-FA90174755F5}">
      <dgm:prSet/>
      <dgm:spPr/>
      <dgm:t>
        <a:bodyPr/>
        <a:lstStyle/>
        <a:p>
          <a:r>
            <a:rPr lang="zh-TW" altLang="en-US" dirty="0" smtClean="0"/>
            <a:t>包括未於「當次」說明</a:t>
          </a:r>
          <a:endParaRPr lang="zh-TW" altLang="en-US" dirty="0"/>
        </a:p>
      </dgm:t>
    </dgm:pt>
    <dgm:pt modelId="{E5F25407-39C4-4C53-B8B2-669DE85404C4}" type="parTrans" cxnId="{9E2EA7F0-C09E-4171-8F23-CDDB9DEE9E60}">
      <dgm:prSet/>
      <dgm:spPr/>
      <dgm:t>
        <a:bodyPr/>
        <a:lstStyle/>
        <a:p>
          <a:endParaRPr lang="zh-TW" altLang="en-US"/>
        </a:p>
      </dgm:t>
    </dgm:pt>
    <dgm:pt modelId="{9DE06805-B9CC-432B-B61B-1B63AE9E4813}" type="sibTrans" cxnId="{9E2EA7F0-C09E-4171-8F23-CDDB9DEE9E60}">
      <dgm:prSet/>
      <dgm:spPr/>
      <dgm:t>
        <a:bodyPr/>
        <a:lstStyle/>
        <a:p>
          <a:endParaRPr lang="zh-TW" altLang="en-US"/>
        </a:p>
      </dgm:t>
    </dgm:pt>
    <dgm:pt modelId="{AB0BC55B-4402-4A69-AFDA-5DCC051CAF09}">
      <dgm:prSet phldrT="[文字]"/>
      <dgm:spPr/>
      <dgm:t>
        <a:bodyPr/>
        <a:lstStyle/>
        <a:p>
          <a:r>
            <a:rPr lang="zh-TW" altLang="en-US" dirty="0" smtClean="0"/>
            <a:t>忠實義務</a:t>
          </a:r>
          <a:endParaRPr lang="zh-TW" altLang="en-US" dirty="0"/>
        </a:p>
      </dgm:t>
    </dgm:pt>
    <dgm:pt modelId="{5E111CD1-3F69-4CDF-905A-53A5098FA4DC}" type="parTrans" cxnId="{BEE87C36-0F15-49C2-AB2D-57FF3ED7783E}">
      <dgm:prSet/>
      <dgm:spPr/>
      <dgm:t>
        <a:bodyPr/>
        <a:lstStyle/>
        <a:p>
          <a:endParaRPr lang="zh-TW" altLang="en-US"/>
        </a:p>
      </dgm:t>
    </dgm:pt>
    <dgm:pt modelId="{82638659-F5DF-494C-98EE-5DB79985A653}" type="sibTrans" cxnId="{BEE87C36-0F15-49C2-AB2D-57FF3ED7783E}">
      <dgm:prSet/>
      <dgm:spPr/>
      <dgm:t>
        <a:bodyPr/>
        <a:lstStyle/>
        <a:p>
          <a:endParaRPr lang="zh-TW" altLang="en-US"/>
        </a:p>
      </dgm:t>
    </dgm:pt>
    <dgm:pt modelId="{CA9DBD81-9B05-4B36-9E2A-2A60C46F10F0}">
      <dgm:prSet/>
      <dgm:spPr/>
      <dgm:t>
        <a:bodyPr/>
        <a:lstStyle/>
        <a:p>
          <a:r>
            <a:rPr lang="zh-TW" altLang="en-US" dirty="0" smtClean="0"/>
            <a:t>是否符合</a:t>
          </a:r>
          <a:r>
            <a:rPr lang="en-US" altLang="zh-TW" dirty="0" smtClean="0"/>
            <a:t>206</a:t>
          </a:r>
          <a:r>
            <a:rPr lang="zh-TW" altLang="en-US" dirty="0" smtClean="0"/>
            <a:t>，就一定盡到忠實義務</a:t>
          </a:r>
          <a:r>
            <a:rPr lang="en-US" altLang="zh-TW" dirty="0" smtClean="0"/>
            <a:t>(23</a:t>
          </a:r>
          <a:r>
            <a:rPr lang="zh-TW" altLang="en-US" dirty="0" smtClean="0"/>
            <a:t>  </a:t>
          </a:r>
          <a:r>
            <a:rPr lang="en-US" altLang="zh-TW" dirty="0" smtClean="0"/>
            <a:t>I)</a:t>
          </a:r>
          <a:endParaRPr lang="zh-TW" altLang="en-US" dirty="0"/>
        </a:p>
      </dgm:t>
    </dgm:pt>
    <dgm:pt modelId="{C8C4C8AE-4040-4305-91A0-615330028733}" type="parTrans" cxnId="{5D132742-FC3E-4572-9B63-43421EDB2AD2}">
      <dgm:prSet/>
      <dgm:spPr/>
      <dgm:t>
        <a:bodyPr/>
        <a:lstStyle/>
        <a:p>
          <a:endParaRPr lang="zh-TW" altLang="en-US"/>
        </a:p>
      </dgm:t>
    </dgm:pt>
    <dgm:pt modelId="{5C646F06-B8C9-4ACE-8D32-67537E02A5FD}" type="sibTrans" cxnId="{5D132742-FC3E-4572-9B63-43421EDB2AD2}">
      <dgm:prSet/>
      <dgm:spPr/>
      <dgm:t>
        <a:bodyPr/>
        <a:lstStyle/>
        <a:p>
          <a:endParaRPr lang="zh-TW" altLang="en-US"/>
        </a:p>
      </dgm:t>
    </dgm:pt>
    <dgm:pt modelId="{E1509490-86AB-4AC2-910E-990858ED2121}" type="pres">
      <dgm:prSet presAssocID="{63F17575-61C0-4925-AD60-00F2DC9C3C4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7F6C96B-BEB4-4D91-ADED-1D4F4BEA889C}" type="pres">
      <dgm:prSet presAssocID="{DE189C04-1ACD-44DB-AE29-E6F3A4215189}" presName="root1" presStyleCnt="0"/>
      <dgm:spPr/>
    </dgm:pt>
    <dgm:pt modelId="{85D645A4-359B-44D3-A661-9D351C5C0101}" type="pres">
      <dgm:prSet presAssocID="{DE189C04-1ACD-44DB-AE29-E6F3A4215189}" presName="LevelOneTextNode" presStyleLbl="node0" presStyleIdx="0" presStyleCnt="2" custScaleX="142147" custScaleY="1376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91A83D3-0205-4EA9-9E10-3E3F8CF520CF}" type="pres">
      <dgm:prSet presAssocID="{DE189C04-1ACD-44DB-AE29-E6F3A4215189}" presName="level2hierChild" presStyleCnt="0"/>
      <dgm:spPr/>
    </dgm:pt>
    <dgm:pt modelId="{45FFDAA7-C264-4370-B536-279EDBE6F89F}" type="pres">
      <dgm:prSet presAssocID="{A4BEBD91-3420-4446-AB53-13529DEB0FC9}" presName="conn2-1" presStyleLbl="parChTrans1D2" presStyleIdx="0" presStyleCnt="5"/>
      <dgm:spPr/>
      <dgm:t>
        <a:bodyPr/>
        <a:lstStyle/>
        <a:p>
          <a:endParaRPr lang="zh-TW" altLang="en-US"/>
        </a:p>
      </dgm:t>
    </dgm:pt>
    <dgm:pt modelId="{18E16D9C-882E-4FE0-80EB-2853AFBF4D54}" type="pres">
      <dgm:prSet presAssocID="{A4BEBD91-3420-4446-AB53-13529DEB0FC9}" presName="connTx" presStyleLbl="parChTrans1D2" presStyleIdx="0" presStyleCnt="5"/>
      <dgm:spPr/>
      <dgm:t>
        <a:bodyPr/>
        <a:lstStyle/>
        <a:p>
          <a:endParaRPr lang="zh-TW" altLang="en-US"/>
        </a:p>
      </dgm:t>
    </dgm:pt>
    <dgm:pt modelId="{20B0C416-C920-42D4-A7D2-D045E2057496}" type="pres">
      <dgm:prSet presAssocID="{31EC5AF2-7B8C-409E-AE62-3F03849B0D38}" presName="root2" presStyleCnt="0"/>
      <dgm:spPr/>
    </dgm:pt>
    <dgm:pt modelId="{931C5E94-2872-4790-8E8A-7A4DD2A10FE2}" type="pres">
      <dgm:prSet presAssocID="{31EC5AF2-7B8C-409E-AE62-3F03849B0D38}" presName="LevelTwoTextNode" presStyleLbl="node2" presStyleIdx="0" presStyleCnt="5" custScaleX="169966" custLinFactNeighborX="29" custLinFactNeighborY="732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B0D8766-C499-42AF-B8BD-4FCD0EA00150}" type="pres">
      <dgm:prSet presAssocID="{31EC5AF2-7B8C-409E-AE62-3F03849B0D38}" presName="level3hierChild" presStyleCnt="0"/>
      <dgm:spPr/>
    </dgm:pt>
    <dgm:pt modelId="{DAC4B485-C151-4EFA-86D3-14B921B65133}" type="pres">
      <dgm:prSet presAssocID="{EC7E32DD-46C5-407B-AD45-3855FEF99EA8}" presName="conn2-1" presStyleLbl="parChTrans1D2" presStyleIdx="1" presStyleCnt="5"/>
      <dgm:spPr/>
      <dgm:t>
        <a:bodyPr/>
        <a:lstStyle/>
        <a:p>
          <a:endParaRPr lang="zh-TW" altLang="en-US"/>
        </a:p>
      </dgm:t>
    </dgm:pt>
    <dgm:pt modelId="{6A5D4E2D-7AEE-4371-A145-462FAA3FAC3F}" type="pres">
      <dgm:prSet presAssocID="{EC7E32DD-46C5-407B-AD45-3855FEF99EA8}" presName="connTx" presStyleLbl="parChTrans1D2" presStyleIdx="1" presStyleCnt="5"/>
      <dgm:spPr/>
      <dgm:t>
        <a:bodyPr/>
        <a:lstStyle/>
        <a:p>
          <a:endParaRPr lang="zh-TW" altLang="en-US"/>
        </a:p>
      </dgm:t>
    </dgm:pt>
    <dgm:pt modelId="{DF598CAE-FE46-457F-8A0E-E02D30B12C24}" type="pres">
      <dgm:prSet presAssocID="{7B1599A4-C60B-4E43-9BFE-5950577BE16A}" presName="root2" presStyleCnt="0"/>
      <dgm:spPr/>
    </dgm:pt>
    <dgm:pt modelId="{79A2664B-E647-4A6D-9E5E-1636AC4B503D}" type="pres">
      <dgm:prSet presAssocID="{7B1599A4-C60B-4E43-9BFE-5950577BE16A}" presName="LevelTwoTextNode" presStyleLbl="node2" presStyleIdx="1" presStyleCnt="5" custScaleX="170807" custLinFactNeighborX="612" custLinFactNeighborY="11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D77326E-1DA3-4B35-BE64-22E0400A6EA1}" type="pres">
      <dgm:prSet presAssocID="{7B1599A4-C60B-4E43-9BFE-5950577BE16A}" presName="level3hierChild" presStyleCnt="0"/>
      <dgm:spPr/>
    </dgm:pt>
    <dgm:pt modelId="{E051808C-EB04-47E0-A252-F9799E6B02B6}" type="pres">
      <dgm:prSet presAssocID="{7B5B5AAA-2C6F-4D6D-B526-9FEA16352B0D}" presName="conn2-1" presStyleLbl="parChTrans1D3" presStyleIdx="0" presStyleCnt="2"/>
      <dgm:spPr/>
      <dgm:t>
        <a:bodyPr/>
        <a:lstStyle/>
        <a:p>
          <a:endParaRPr lang="zh-TW" altLang="en-US"/>
        </a:p>
      </dgm:t>
    </dgm:pt>
    <dgm:pt modelId="{48463D20-79F0-41BF-A5EA-8FACC063C62D}" type="pres">
      <dgm:prSet presAssocID="{7B5B5AAA-2C6F-4D6D-B526-9FEA16352B0D}" presName="connTx" presStyleLbl="parChTrans1D3" presStyleIdx="0" presStyleCnt="2"/>
      <dgm:spPr/>
      <dgm:t>
        <a:bodyPr/>
        <a:lstStyle/>
        <a:p>
          <a:endParaRPr lang="zh-TW" altLang="en-US"/>
        </a:p>
      </dgm:t>
    </dgm:pt>
    <dgm:pt modelId="{883BF4AB-8999-461D-984B-DF22EF2397D3}" type="pres">
      <dgm:prSet presAssocID="{0B621405-DC6E-4C51-9F9C-59E907D94A1A}" presName="root2" presStyleCnt="0"/>
      <dgm:spPr/>
    </dgm:pt>
    <dgm:pt modelId="{5C16173D-BA15-429F-A068-146A5E037425}" type="pres">
      <dgm:prSet presAssocID="{0B621405-DC6E-4C51-9F9C-59E907D94A1A}" presName="LevelTwoTextNode" presStyleLbl="node3" presStyleIdx="0" presStyleCnt="2" custScaleX="11466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65B3257-8949-426F-830B-5BA48FE921B1}" type="pres">
      <dgm:prSet presAssocID="{0B621405-DC6E-4C51-9F9C-59E907D94A1A}" presName="level3hierChild" presStyleCnt="0"/>
      <dgm:spPr/>
    </dgm:pt>
    <dgm:pt modelId="{3CB01285-AD50-48FF-8C8A-EF6F8236DC08}" type="pres">
      <dgm:prSet presAssocID="{830A7264-0BD7-40E8-A7BD-AFC47310E127}" presName="conn2-1" presStyleLbl="parChTrans1D2" presStyleIdx="2" presStyleCnt="5"/>
      <dgm:spPr/>
      <dgm:t>
        <a:bodyPr/>
        <a:lstStyle/>
        <a:p>
          <a:endParaRPr lang="zh-TW" altLang="en-US"/>
        </a:p>
      </dgm:t>
    </dgm:pt>
    <dgm:pt modelId="{6806F46A-A67C-4D4F-88CB-EE7E55766CBA}" type="pres">
      <dgm:prSet presAssocID="{830A7264-0BD7-40E8-A7BD-AFC47310E127}" presName="connTx" presStyleLbl="parChTrans1D2" presStyleIdx="2" presStyleCnt="5"/>
      <dgm:spPr/>
      <dgm:t>
        <a:bodyPr/>
        <a:lstStyle/>
        <a:p>
          <a:endParaRPr lang="zh-TW" altLang="en-US"/>
        </a:p>
      </dgm:t>
    </dgm:pt>
    <dgm:pt modelId="{C0DCF75C-0519-4B96-A842-71CE53B9C5D9}" type="pres">
      <dgm:prSet presAssocID="{5143218A-7A50-486D-A68D-8FC480032BD4}" presName="root2" presStyleCnt="0"/>
      <dgm:spPr/>
    </dgm:pt>
    <dgm:pt modelId="{EA4B9F80-0A3A-4801-924E-7CAE6A322856}" type="pres">
      <dgm:prSet presAssocID="{5143218A-7A50-486D-A68D-8FC480032BD4}" presName="LevelTwoTextNode" presStyleLbl="node2" presStyleIdx="2" presStyleCnt="5" custScaleX="172461" custLinFactNeighborX="1224" custLinFactNeighborY="-786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E585110-E719-4CCE-937C-845973DED902}" type="pres">
      <dgm:prSet presAssocID="{5143218A-7A50-486D-A68D-8FC480032BD4}" presName="level3hierChild" presStyleCnt="0"/>
      <dgm:spPr/>
    </dgm:pt>
    <dgm:pt modelId="{B04426E9-B5F6-4689-9DC9-FD001F1FC74F}" type="pres">
      <dgm:prSet presAssocID="{E5F25407-39C4-4C53-B8B2-669DE85404C4}" presName="conn2-1" presStyleLbl="parChTrans1D3" presStyleIdx="1" presStyleCnt="2"/>
      <dgm:spPr/>
      <dgm:t>
        <a:bodyPr/>
        <a:lstStyle/>
        <a:p>
          <a:endParaRPr lang="zh-TW" altLang="en-US"/>
        </a:p>
      </dgm:t>
    </dgm:pt>
    <dgm:pt modelId="{2192BC08-FE34-44AD-B12C-73E7D9ED7D7E}" type="pres">
      <dgm:prSet presAssocID="{E5F25407-39C4-4C53-B8B2-669DE85404C4}" presName="connTx" presStyleLbl="parChTrans1D3" presStyleIdx="1" presStyleCnt="2"/>
      <dgm:spPr/>
      <dgm:t>
        <a:bodyPr/>
        <a:lstStyle/>
        <a:p>
          <a:endParaRPr lang="zh-TW" altLang="en-US"/>
        </a:p>
      </dgm:t>
    </dgm:pt>
    <dgm:pt modelId="{84407B14-4ABA-4B5C-8294-E5DE926CF641}" type="pres">
      <dgm:prSet presAssocID="{D9596C7E-6B01-4541-ADBB-FA90174755F5}" presName="root2" presStyleCnt="0"/>
      <dgm:spPr/>
    </dgm:pt>
    <dgm:pt modelId="{425D4FA6-1AAD-470E-8822-407357FDF51A}" type="pres">
      <dgm:prSet presAssocID="{D9596C7E-6B01-4541-ADBB-FA90174755F5}" presName="LevelTwoTextNode" presStyleLbl="node3" presStyleIdx="1" presStyleCnt="2" custScaleX="114644" custLinFactNeighborX="249" custLinFactNeighborY="135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8ABE134-1518-4D58-B8D2-F27F6A7F9A21}" type="pres">
      <dgm:prSet presAssocID="{D9596C7E-6B01-4541-ADBB-FA90174755F5}" presName="level3hierChild" presStyleCnt="0"/>
      <dgm:spPr/>
    </dgm:pt>
    <dgm:pt modelId="{36A60E8A-2965-4D23-BFD3-4588D24283E2}" type="pres">
      <dgm:prSet presAssocID="{A8FF8F74-A0A5-4AFA-A25E-2838EEFC5579}" presName="conn2-1" presStyleLbl="parChTrans1D2" presStyleIdx="3" presStyleCnt="5"/>
      <dgm:spPr/>
      <dgm:t>
        <a:bodyPr/>
        <a:lstStyle/>
        <a:p>
          <a:endParaRPr lang="zh-TW" altLang="en-US"/>
        </a:p>
      </dgm:t>
    </dgm:pt>
    <dgm:pt modelId="{EACDD78F-9F14-4D82-9743-8185F80B5D02}" type="pres">
      <dgm:prSet presAssocID="{A8FF8F74-A0A5-4AFA-A25E-2838EEFC5579}" presName="connTx" presStyleLbl="parChTrans1D2" presStyleIdx="3" presStyleCnt="5"/>
      <dgm:spPr/>
      <dgm:t>
        <a:bodyPr/>
        <a:lstStyle/>
        <a:p>
          <a:endParaRPr lang="zh-TW" altLang="en-US"/>
        </a:p>
      </dgm:t>
    </dgm:pt>
    <dgm:pt modelId="{74BDE43B-4200-4A5C-9152-06A0A4607FB6}" type="pres">
      <dgm:prSet presAssocID="{D3BA5CAC-0D5D-44D4-9FDC-912D346FF99F}" presName="root2" presStyleCnt="0"/>
      <dgm:spPr/>
    </dgm:pt>
    <dgm:pt modelId="{82ED6485-A27D-4FE0-BDB1-219C6B402B11}" type="pres">
      <dgm:prSet presAssocID="{D3BA5CAC-0D5D-44D4-9FDC-912D346FF99F}" presName="LevelTwoTextNode" presStyleLbl="node2" presStyleIdx="3" presStyleCnt="5" custScaleX="172536" custLinFactNeighborX="612" custLinFactNeighborY="-1584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5877244-39BD-4599-AF72-F110BB56D02F}" type="pres">
      <dgm:prSet presAssocID="{D3BA5CAC-0D5D-44D4-9FDC-912D346FF99F}" presName="level3hierChild" presStyleCnt="0"/>
      <dgm:spPr/>
    </dgm:pt>
    <dgm:pt modelId="{71D22CFF-9102-4316-9856-232465302AF1}" type="pres">
      <dgm:prSet presAssocID="{AB0BC55B-4402-4A69-AFDA-5DCC051CAF09}" presName="root1" presStyleCnt="0"/>
      <dgm:spPr/>
    </dgm:pt>
    <dgm:pt modelId="{B6063509-A456-46CA-AEBC-F19FC0A11338}" type="pres">
      <dgm:prSet presAssocID="{AB0BC55B-4402-4A69-AFDA-5DCC051CAF09}" presName="LevelOneTextNode" presStyleLbl="node0" presStyleIdx="1" presStyleCnt="2" custScaleX="142147" custScaleY="137639" custLinFactNeighborX="4323" custLinFactNeighborY="408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7369CAB-5B6F-4B24-9112-12B76030270B}" type="pres">
      <dgm:prSet presAssocID="{AB0BC55B-4402-4A69-AFDA-5DCC051CAF09}" presName="level2hierChild" presStyleCnt="0"/>
      <dgm:spPr/>
    </dgm:pt>
    <dgm:pt modelId="{F3B1B794-AB91-43E7-BA91-D5164E7D21D2}" type="pres">
      <dgm:prSet presAssocID="{C8C4C8AE-4040-4305-91A0-615330028733}" presName="conn2-1" presStyleLbl="parChTrans1D2" presStyleIdx="4" presStyleCnt="5"/>
      <dgm:spPr/>
      <dgm:t>
        <a:bodyPr/>
        <a:lstStyle/>
        <a:p>
          <a:endParaRPr lang="zh-TW" altLang="en-US"/>
        </a:p>
      </dgm:t>
    </dgm:pt>
    <dgm:pt modelId="{6372392C-F1B1-4B38-864A-A9E3F70EB08C}" type="pres">
      <dgm:prSet presAssocID="{C8C4C8AE-4040-4305-91A0-615330028733}" presName="connTx" presStyleLbl="parChTrans1D2" presStyleIdx="4" presStyleCnt="5"/>
      <dgm:spPr/>
      <dgm:t>
        <a:bodyPr/>
        <a:lstStyle/>
        <a:p>
          <a:endParaRPr lang="zh-TW" altLang="en-US"/>
        </a:p>
      </dgm:t>
    </dgm:pt>
    <dgm:pt modelId="{E06AC196-128F-4D32-AB24-E8787F14C6DA}" type="pres">
      <dgm:prSet presAssocID="{CA9DBD81-9B05-4B36-9E2A-2A60C46F10F0}" presName="root2" presStyleCnt="0"/>
      <dgm:spPr/>
    </dgm:pt>
    <dgm:pt modelId="{275A7BC5-AD1B-47C8-8F29-ED757C655B2C}" type="pres">
      <dgm:prSet presAssocID="{CA9DBD81-9B05-4B36-9E2A-2A60C46F10F0}" presName="LevelTwoTextNode" presStyleLbl="node2" presStyleIdx="4" presStyleCnt="5" custScaleX="259185" custLinFactNeighborX="4240" custLinFactNeighborY="-21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60E9B4C-2174-4752-9F8C-4051DBC24CF4}" type="pres">
      <dgm:prSet presAssocID="{CA9DBD81-9B05-4B36-9E2A-2A60C46F10F0}" presName="level3hierChild" presStyleCnt="0"/>
      <dgm:spPr/>
    </dgm:pt>
  </dgm:ptLst>
  <dgm:cxnLst>
    <dgm:cxn modelId="{47031FEB-1349-4B04-BDDE-90AB7ABFEE93}" type="presOf" srcId="{7B5B5AAA-2C6F-4D6D-B526-9FEA16352B0D}" destId="{E051808C-EB04-47E0-A252-F9799E6B02B6}" srcOrd="0" destOrd="0" presId="urn:microsoft.com/office/officeart/2005/8/layout/hierarchy2"/>
    <dgm:cxn modelId="{1DC6E8C3-1945-4B1C-B381-FD395FE2F128}" type="presOf" srcId="{A8FF8F74-A0A5-4AFA-A25E-2838EEFC5579}" destId="{EACDD78F-9F14-4D82-9743-8185F80B5D02}" srcOrd="1" destOrd="0" presId="urn:microsoft.com/office/officeart/2005/8/layout/hierarchy2"/>
    <dgm:cxn modelId="{C2F11924-57BB-41F7-A35F-E9B97BA6E137}" type="presOf" srcId="{830A7264-0BD7-40E8-A7BD-AFC47310E127}" destId="{3CB01285-AD50-48FF-8C8A-EF6F8236DC08}" srcOrd="0" destOrd="0" presId="urn:microsoft.com/office/officeart/2005/8/layout/hierarchy2"/>
    <dgm:cxn modelId="{BEE87C36-0F15-49C2-AB2D-57FF3ED7783E}" srcId="{63F17575-61C0-4925-AD60-00F2DC9C3C4D}" destId="{AB0BC55B-4402-4A69-AFDA-5DCC051CAF09}" srcOrd="1" destOrd="0" parTransId="{5E111CD1-3F69-4CDF-905A-53A5098FA4DC}" sibTransId="{82638659-F5DF-494C-98EE-5DB79985A653}"/>
    <dgm:cxn modelId="{D97D6BDE-51E2-4260-921F-F2BFE22084DA}" type="presOf" srcId="{DE189C04-1ACD-44DB-AE29-E6F3A4215189}" destId="{85D645A4-359B-44D3-A661-9D351C5C0101}" srcOrd="0" destOrd="0" presId="urn:microsoft.com/office/officeart/2005/8/layout/hierarchy2"/>
    <dgm:cxn modelId="{75C05308-0DDD-4CA4-8A25-DA8F88B87DBE}" type="presOf" srcId="{63F17575-61C0-4925-AD60-00F2DC9C3C4D}" destId="{E1509490-86AB-4AC2-910E-990858ED2121}" srcOrd="0" destOrd="0" presId="urn:microsoft.com/office/officeart/2005/8/layout/hierarchy2"/>
    <dgm:cxn modelId="{96ECB186-D5FF-4FAE-8FEA-3F15363420CC}" type="presOf" srcId="{7B5B5AAA-2C6F-4D6D-B526-9FEA16352B0D}" destId="{48463D20-79F0-41BF-A5EA-8FACC063C62D}" srcOrd="1" destOrd="0" presId="urn:microsoft.com/office/officeart/2005/8/layout/hierarchy2"/>
    <dgm:cxn modelId="{9E2EA7F0-C09E-4171-8F23-CDDB9DEE9E60}" srcId="{5143218A-7A50-486D-A68D-8FC480032BD4}" destId="{D9596C7E-6B01-4541-ADBB-FA90174755F5}" srcOrd="0" destOrd="0" parTransId="{E5F25407-39C4-4C53-B8B2-669DE85404C4}" sibTransId="{9DE06805-B9CC-432B-B61B-1B63AE9E4813}"/>
    <dgm:cxn modelId="{0B9D0881-E4A9-4ABF-8101-10A17E7F5402}" type="presOf" srcId="{AB0BC55B-4402-4A69-AFDA-5DCC051CAF09}" destId="{B6063509-A456-46CA-AEBC-F19FC0A11338}" srcOrd="0" destOrd="0" presId="urn:microsoft.com/office/officeart/2005/8/layout/hierarchy2"/>
    <dgm:cxn modelId="{944A683A-A075-443B-96DA-3F5F4325A99D}" type="presOf" srcId="{D3BA5CAC-0D5D-44D4-9FDC-912D346FF99F}" destId="{82ED6485-A27D-4FE0-BDB1-219C6B402B11}" srcOrd="0" destOrd="0" presId="urn:microsoft.com/office/officeart/2005/8/layout/hierarchy2"/>
    <dgm:cxn modelId="{3CAFB458-047B-467C-A2CF-A64B1174EE5D}" type="presOf" srcId="{A8FF8F74-A0A5-4AFA-A25E-2838EEFC5579}" destId="{36A60E8A-2965-4D23-BFD3-4588D24283E2}" srcOrd="0" destOrd="0" presId="urn:microsoft.com/office/officeart/2005/8/layout/hierarchy2"/>
    <dgm:cxn modelId="{459FF1D2-4E0B-4DC0-A286-14E0014332DA}" type="presOf" srcId="{EC7E32DD-46C5-407B-AD45-3855FEF99EA8}" destId="{DAC4B485-C151-4EFA-86D3-14B921B65133}" srcOrd="0" destOrd="0" presId="urn:microsoft.com/office/officeart/2005/8/layout/hierarchy2"/>
    <dgm:cxn modelId="{9DC5CA42-44B1-4479-AA7C-FC9833582E73}" type="presOf" srcId="{E5F25407-39C4-4C53-B8B2-669DE85404C4}" destId="{2192BC08-FE34-44AD-B12C-73E7D9ED7D7E}" srcOrd="1" destOrd="0" presId="urn:microsoft.com/office/officeart/2005/8/layout/hierarchy2"/>
    <dgm:cxn modelId="{3A25668F-9E4C-422D-AC58-348EC8A4E956}" type="presOf" srcId="{7B1599A4-C60B-4E43-9BFE-5950577BE16A}" destId="{79A2664B-E647-4A6D-9E5E-1636AC4B503D}" srcOrd="0" destOrd="0" presId="urn:microsoft.com/office/officeart/2005/8/layout/hierarchy2"/>
    <dgm:cxn modelId="{EF1B2D7D-597D-4E2F-BA5A-EA7FFBE099BE}" srcId="{DE189C04-1ACD-44DB-AE29-E6F3A4215189}" destId="{7B1599A4-C60B-4E43-9BFE-5950577BE16A}" srcOrd="1" destOrd="0" parTransId="{EC7E32DD-46C5-407B-AD45-3855FEF99EA8}" sibTransId="{B733EF53-ED36-4C09-84D0-573BA1B88442}"/>
    <dgm:cxn modelId="{EA8EFD4E-C461-4BC3-9FFE-63B890334D71}" type="presOf" srcId="{5143218A-7A50-486D-A68D-8FC480032BD4}" destId="{EA4B9F80-0A3A-4801-924E-7CAE6A322856}" srcOrd="0" destOrd="0" presId="urn:microsoft.com/office/officeart/2005/8/layout/hierarchy2"/>
    <dgm:cxn modelId="{14BE9C9F-CA07-4D13-A441-8E04D7504A9F}" type="presOf" srcId="{CA9DBD81-9B05-4B36-9E2A-2A60C46F10F0}" destId="{275A7BC5-AD1B-47C8-8F29-ED757C655B2C}" srcOrd="0" destOrd="0" presId="urn:microsoft.com/office/officeart/2005/8/layout/hierarchy2"/>
    <dgm:cxn modelId="{81318807-4340-43B7-86E7-9590EC21F2A1}" type="presOf" srcId="{C8C4C8AE-4040-4305-91A0-615330028733}" destId="{6372392C-F1B1-4B38-864A-A9E3F70EB08C}" srcOrd="1" destOrd="0" presId="urn:microsoft.com/office/officeart/2005/8/layout/hierarchy2"/>
    <dgm:cxn modelId="{F28BBD76-DADC-4517-8AD5-53C0FF3115CB}" type="presOf" srcId="{31EC5AF2-7B8C-409E-AE62-3F03849B0D38}" destId="{931C5E94-2872-4790-8E8A-7A4DD2A10FE2}" srcOrd="0" destOrd="0" presId="urn:microsoft.com/office/officeart/2005/8/layout/hierarchy2"/>
    <dgm:cxn modelId="{5D132742-FC3E-4572-9B63-43421EDB2AD2}" srcId="{AB0BC55B-4402-4A69-AFDA-5DCC051CAF09}" destId="{CA9DBD81-9B05-4B36-9E2A-2A60C46F10F0}" srcOrd="0" destOrd="0" parTransId="{C8C4C8AE-4040-4305-91A0-615330028733}" sibTransId="{5C646F06-B8C9-4ACE-8D32-67537E02A5FD}"/>
    <dgm:cxn modelId="{3F8B035F-BFBB-4B27-99FE-7DA2DE3CAD52}" type="presOf" srcId="{D9596C7E-6B01-4541-ADBB-FA90174755F5}" destId="{425D4FA6-1AAD-470E-8822-407357FDF51A}" srcOrd="0" destOrd="0" presId="urn:microsoft.com/office/officeart/2005/8/layout/hierarchy2"/>
    <dgm:cxn modelId="{CC2E6AB9-FF0B-491B-B9D4-F9139EA60276}" type="presOf" srcId="{0B621405-DC6E-4C51-9F9C-59E907D94A1A}" destId="{5C16173D-BA15-429F-A068-146A5E037425}" srcOrd="0" destOrd="0" presId="urn:microsoft.com/office/officeart/2005/8/layout/hierarchy2"/>
    <dgm:cxn modelId="{C8D9ECF0-CDBC-4B96-AEF2-AA9C63FC8326}" srcId="{DE189C04-1ACD-44DB-AE29-E6F3A4215189}" destId="{D3BA5CAC-0D5D-44D4-9FDC-912D346FF99F}" srcOrd="3" destOrd="0" parTransId="{A8FF8F74-A0A5-4AFA-A25E-2838EEFC5579}" sibTransId="{B4AA00E8-6FBF-4F53-8291-02AD8B96F990}"/>
    <dgm:cxn modelId="{A58C3E27-B618-41CB-8553-8967868AC5D7}" type="presOf" srcId="{830A7264-0BD7-40E8-A7BD-AFC47310E127}" destId="{6806F46A-A67C-4D4F-88CB-EE7E55766CBA}" srcOrd="1" destOrd="0" presId="urn:microsoft.com/office/officeart/2005/8/layout/hierarchy2"/>
    <dgm:cxn modelId="{67277741-80AA-484E-835A-70330D61572A}" type="presOf" srcId="{A4BEBD91-3420-4446-AB53-13529DEB0FC9}" destId="{18E16D9C-882E-4FE0-80EB-2853AFBF4D54}" srcOrd="1" destOrd="0" presId="urn:microsoft.com/office/officeart/2005/8/layout/hierarchy2"/>
    <dgm:cxn modelId="{448CD49D-E6D7-4568-81FC-70940E08EA73}" srcId="{DE189C04-1ACD-44DB-AE29-E6F3A4215189}" destId="{5143218A-7A50-486D-A68D-8FC480032BD4}" srcOrd="2" destOrd="0" parTransId="{830A7264-0BD7-40E8-A7BD-AFC47310E127}" sibTransId="{597C68AA-B914-46E2-BECE-89B910677DD0}"/>
    <dgm:cxn modelId="{9C9E9083-EBA0-4CDE-92F7-9DB93883D40E}" type="presOf" srcId="{A4BEBD91-3420-4446-AB53-13529DEB0FC9}" destId="{45FFDAA7-C264-4370-B536-279EDBE6F89F}" srcOrd="0" destOrd="0" presId="urn:microsoft.com/office/officeart/2005/8/layout/hierarchy2"/>
    <dgm:cxn modelId="{05FF1D8F-A194-4F48-B926-94FB7040B36A}" srcId="{DE189C04-1ACD-44DB-AE29-E6F3A4215189}" destId="{31EC5AF2-7B8C-409E-AE62-3F03849B0D38}" srcOrd="0" destOrd="0" parTransId="{A4BEBD91-3420-4446-AB53-13529DEB0FC9}" sibTransId="{E831FBF3-67BF-4DD2-8B14-F56ED52A3C59}"/>
    <dgm:cxn modelId="{D82E4966-DF63-40A0-9DEB-010C5EEC1B09}" type="presOf" srcId="{EC7E32DD-46C5-407B-AD45-3855FEF99EA8}" destId="{6A5D4E2D-7AEE-4371-A145-462FAA3FAC3F}" srcOrd="1" destOrd="0" presId="urn:microsoft.com/office/officeart/2005/8/layout/hierarchy2"/>
    <dgm:cxn modelId="{B03B96C7-E317-4E0F-8B0C-980717A747C6}" srcId="{63F17575-61C0-4925-AD60-00F2DC9C3C4D}" destId="{DE189C04-1ACD-44DB-AE29-E6F3A4215189}" srcOrd="0" destOrd="0" parTransId="{A1D3DB7F-9689-4EDE-A112-6035CC31ECFF}" sibTransId="{8B8DDD41-F2E0-4360-846C-82F62049BE41}"/>
    <dgm:cxn modelId="{31E1F516-A5FB-47E1-B0B0-F0452E037F4D}" type="presOf" srcId="{E5F25407-39C4-4C53-B8B2-669DE85404C4}" destId="{B04426E9-B5F6-4689-9DC9-FD001F1FC74F}" srcOrd="0" destOrd="0" presId="urn:microsoft.com/office/officeart/2005/8/layout/hierarchy2"/>
    <dgm:cxn modelId="{3491C47A-B2F5-4D06-BD1E-56F2E4966D55}" type="presOf" srcId="{C8C4C8AE-4040-4305-91A0-615330028733}" destId="{F3B1B794-AB91-43E7-BA91-D5164E7D21D2}" srcOrd="0" destOrd="0" presId="urn:microsoft.com/office/officeart/2005/8/layout/hierarchy2"/>
    <dgm:cxn modelId="{01E9E23D-D89B-46E2-A4B4-0D93975600E2}" srcId="{7B1599A4-C60B-4E43-9BFE-5950577BE16A}" destId="{0B621405-DC6E-4C51-9F9C-59E907D94A1A}" srcOrd="0" destOrd="0" parTransId="{7B5B5AAA-2C6F-4D6D-B526-9FEA16352B0D}" sibTransId="{8ABFAE5F-FBD5-44E3-9E68-41DF8104C0CD}"/>
    <dgm:cxn modelId="{FA155DC4-8706-43FA-B0D3-8EE5ECF614BD}" type="presParOf" srcId="{E1509490-86AB-4AC2-910E-990858ED2121}" destId="{67F6C96B-BEB4-4D91-ADED-1D4F4BEA889C}" srcOrd="0" destOrd="0" presId="urn:microsoft.com/office/officeart/2005/8/layout/hierarchy2"/>
    <dgm:cxn modelId="{2386FD47-18FB-4D8C-960A-2152332FD822}" type="presParOf" srcId="{67F6C96B-BEB4-4D91-ADED-1D4F4BEA889C}" destId="{85D645A4-359B-44D3-A661-9D351C5C0101}" srcOrd="0" destOrd="0" presId="urn:microsoft.com/office/officeart/2005/8/layout/hierarchy2"/>
    <dgm:cxn modelId="{5B1E99C2-F3CC-45B8-82E2-1379365552C7}" type="presParOf" srcId="{67F6C96B-BEB4-4D91-ADED-1D4F4BEA889C}" destId="{C91A83D3-0205-4EA9-9E10-3E3F8CF520CF}" srcOrd="1" destOrd="0" presId="urn:microsoft.com/office/officeart/2005/8/layout/hierarchy2"/>
    <dgm:cxn modelId="{2A6BCB76-7594-47D1-B28E-1769ADBB2C09}" type="presParOf" srcId="{C91A83D3-0205-4EA9-9E10-3E3F8CF520CF}" destId="{45FFDAA7-C264-4370-B536-279EDBE6F89F}" srcOrd="0" destOrd="0" presId="urn:microsoft.com/office/officeart/2005/8/layout/hierarchy2"/>
    <dgm:cxn modelId="{6E740F27-C0E1-422E-BF88-EA901FBD5863}" type="presParOf" srcId="{45FFDAA7-C264-4370-B536-279EDBE6F89F}" destId="{18E16D9C-882E-4FE0-80EB-2853AFBF4D54}" srcOrd="0" destOrd="0" presId="urn:microsoft.com/office/officeart/2005/8/layout/hierarchy2"/>
    <dgm:cxn modelId="{CF9245E6-9E45-436F-8C5F-B86FCD8110F1}" type="presParOf" srcId="{C91A83D3-0205-4EA9-9E10-3E3F8CF520CF}" destId="{20B0C416-C920-42D4-A7D2-D045E2057496}" srcOrd="1" destOrd="0" presId="urn:microsoft.com/office/officeart/2005/8/layout/hierarchy2"/>
    <dgm:cxn modelId="{30063F15-7A65-4AB7-B0F0-660ECC5FD23E}" type="presParOf" srcId="{20B0C416-C920-42D4-A7D2-D045E2057496}" destId="{931C5E94-2872-4790-8E8A-7A4DD2A10FE2}" srcOrd="0" destOrd="0" presId="urn:microsoft.com/office/officeart/2005/8/layout/hierarchy2"/>
    <dgm:cxn modelId="{DEAC6441-DD33-4EC2-B0CD-CA42EC5B1C17}" type="presParOf" srcId="{20B0C416-C920-42D4-A7D2-D045E2057496}" destId="{BB0D8766-C499-42AF-B8BD-4FCD0EA00150}" srcOrd="1" destOrd="0" presId="urn:microsoft.com/office/officeart/2005/8/layout/hierarchy2"/>
    <dgm:cxn modelId="{4248C0A7-A3E6-439E-9099-82B2A4D5D5A8}" type="presParOf" srcId="{C91A83D3-0205-4EA9-9E10-3E3F8CF520CF}" destId="{DAC4B485-C151-4EFA-86D3-14B921B65133}" srcOrd="2" destOrd="0" presId="urn:microsoft.com/office/officeart/2005/8/layout/hierarchy2"/>
    <dgm:cxn modelId="{5AB72A85-32B7-4AE2-83ED-008B61203112}" type="presParOf" srcId="{DAC4B485-C151-4EFA-86D3-14B921B65133}" destId="{6A5D4E2D-7AEE-4371-A145-462FAA3FAC3F}" srcOrd="0" destOrd="0" presId="urn:microsoft.com/office/officeart/2005/8/layout/hierarchy2"/>
    <dgm:cxn modelId="{BC34E227-E15C-480B-9878-0BF8AB4983EC}" type="presParOf" srcId="{C91A83D3-0205-4EA9-9E10-3E3F8CF520CF}" destId="{DF598CAE-FE46-457F-8A0E-E02D30B12C24}" srcOrd="3" destOrd="0" presId="urn:microsoft.com/office/officeart/2005/8/layout/hierarchy2"/>
    <dgm:cxn modelId="{8912383F-BE3D-4C4E-8322-B0BC0F3629DD}" type="presParOf" srcId="{DF598CAE-FE46-457F-8A0E-E02D30B12C24}" destId="{79A2664B-E647-4A6D-9E5E-1636AC4B503D}" srcOrd="0" destOrd="0" presId="urn:microsoft.com/office/officeart/2005/8/layout/hierarchy2"/>
    <dgm:cxn modelId="{8BF3666D-B418-4BA5-8486-2952CE7F2A2B}" type="presParOf" srcId="{DF598CAE-FE46-457F-8A0E-E02D30B12C24}" destId="{FD77326E-1DA3-4B35-BE64-22E0400A6EA1}" srcOrd="1" destOrd="0" presId="urn:microsoft.com/office/officeart/2005/8/layout/hierarchy2"/>
    <dgm:cxn modelId="{3388A6B7-5E37-4951-B3C1-5222277A49BB}" type="presParOf" srcId="{FD77326E-1DA3-4B35-BE64-22E0400A6EA1}" destId="{E051808C-EB04-47E0-A252-F9799E6B02B6}" srcOrd="0" destOrd="0" presId="urn:microsoft.com/office/officeart/2005/8/layout/hierarchy2"/>
    <dgm:cxn modelId="{632AEAF7-A540-4EE4-BE7B-821B58DFA933}" type="presParOf" srcId="{E051808C-EB04-47E0-A252-F9799E6B02B6}" destId="{48463D20-79F0-41BF-A5EA-8FACC063C62D}" srcOrd="0" destOrd="0" presId="urn:microsoft.com/office/officeart/2005/8/layout/hierarchy2"/>
    <dgm:cxn modelId="{18BA1720-4DE3-4C91-9EA5-2DF2B50B7C66}" type="presParOf" srcId="{FD77326E-1DA3-4B35-BE64-22E0400A6EA1}" destId="{883BF4AB-8999-461D-984B-DF22EF2397D3}" srcOrd="1" destOrd="0" presId="urn:microsoft.com/office/officeart/2005/8/layout/hierarchy2"/>
    <dgm:cxn modelId="{759518A6-FC84-40E7-AEFB-DB746BF42377}" type="presParOf" srcId="{883BF4AB-8999-461D-984B-DF22EF2397D3}" destId="{5C16173D-BA15-429F-A068-146A5E037425}" srcOrd="0" destOrd="0" presId="urn:microsoft.com/office/officeart/2005/8/layout/hierarchy2"/>
    <dgm:cxn modelId="{31D81C20-E251-40B8-9B6B-2B68E1D11FB6}" type="presParOf" srcId="{883BF4AB-8999-461D-984B-DF22EF2397D3}" destId="{065B3257-8949-426F-830B-5BA48FE921B1}" srcOrd="1" destOrd="0" presId="urn:microsoft.com/office/officeart/2005/8/layout/hierarchy2"/>
    <dgm:cxn modelId="{F13C600A-C539-4BC9-9EA1-212F6CAE057A}" type="presParOf" srcId="{C91A83D3-0205-4EA9-9E10-3E3F8CF520CF}" destId="{3CB01285-AD50-48FF-8C8A-EF6F8236DC08}" srcOrd="4" destOrd="0" presId="urn:microsoft.com/office/officeart/2005/8/layout/hierarchy2"/>
    <dgm:cxn modelId="{95BF5A7D-91C3-4CDC-9538-6F9F9C76C3C6}" type="presParOf" srcId="{3CB01285-AD50-48FF-8C8A-EF6F8236DC08}" destId="{6806F46A-A67C-4D4F-88CB-EE7E55766CBA}" srcOrd="0" destOrd="0" presId="urn:microsoft.com/office/officeart/2005/8/layout/hierarchy2"/>
    <dgm:cxn modelId="{D2872A73-6283-4DA7-A6EC-04B9537A8F40}" type="presParOf" srcId="{C91A83D3-0205-4EA9-9E10-3E3F8CF520CF}" destId="{C0DCF75C-0519-4B96-A842-71CE53B9C5D9}" srcOrd="5" destOrd="0" presId="urn:microsoft.com/office/officeart/2005/8/layout/hierarchy2"/>
    <dgm:cxn modelId="{E06ED5CD-E964-4DFC-8B26-947A838B2014}" type="presParOf" srcId="{C0DCF75C-0519-4B96-A842-71CE53B9C5D9}" destId="{EA4B9F80-0A3A-4801-924E-7CAE6A322856}" srcOrd="0" destOrd="0" presId="urn:microsoft.com/office/officeart/2005/8/layout/hierarchy2"/>
    <dgm:cxn modelId="{63B4D1D8-ACB9-41C6-A327-6F44518F0D7C}" type="presParOf" srcId="{C0DCF75C-0519-4B96-A842-71CE53B9C5D9}" destId="{2E585110-E719-4CCE-937C-845973DED902}" srcOrd="1" destOrd="0" presId="urn:microsoft.com/office/officeart/2005/8/layout/hierarchy2"/>
    <dgm:cxn modelId="{E7F74F3E-8609-4F1C-ADB1-54B254325567}" type="presParOf" srcId="{2E585110-E719-4CCE-937C-845973DED902}" destId="{B04426E9-B5F6-4689-9DC9-FD001F1FC74F}" srcOrd="0" destOrd="0" presId="urn:microsoft.com/office/officeart/2005/8/layout/hierarchy2"/>
    <dgm:cxn modelId="{9346D148-2563-46A1-99F8-9E76BC8BB836}" type="presParOf" srcId="{B04426E9-B5F6-4689-9DC9-FD001F1FC74F}" destId="{2192BC08-FE34-44AD-B12C-73E7D9ED7D7E}" srcOrd="0" destOrd="0" presId="urn:microsoft.com/office/officeart/2005/8/layout/hierarchy2"/>
    <dgm:cxn modelId="{FCE2FF5E-0EE7-4EB8-8B2E-0541C2FA93AD}" type="presParOf" srcId="{2E585110-E719-4CCE-937C-845973DED902}" destId="{84407B14-4ABA-4B5C-8294-E5DE926CF641}" srcOrd="1" destOrd="0" presId="urn:microsoft.com/office/officeart/2005/8/layout/hierarchy2"/>
    <dgm:cxn modelId="{70405088-EF57-4FCF-A40C-BCA3AB5A7E3F}" type="presParOf" srcId="{84407B14-4ABA-4B5C-8294-E5DE926CF641}" destId="{425D4FA6-1AAD-470E-8822-407357FDF51A}" srcOrd="0" destOrd="0" presId="urn:microsoft.com/office/officeart/2005/8/layout/hierarchy2"/>
    <dgm:cxn modelId="{582E0D64-CD35-4DC3-ACDE-0EB7C0DD410E}" type="presParOf" srcId="{84407B14-4ABA-4B5C-8294-E5DE926CF641}" destId="{98ABE134-1518-4D58-B8D2-F27F6A7F9A21}" srcOrd="1" destOrd="0" presId="urn:microsoft.com/office/officeart/2005/8/layout/hierarchy2"/>
    <dgm:cxn modelId="{B7499055-D605-4907-89FC-19213778C4D6}" type="presParOf" srcId="{C91A83D3-0205-4EA9-9E10-3E3F8CF520CF}" destId="{36A60E8A-2965-4D23-BFD3-4588D24283E2}" srcOrd="6" destOrd="0" presId="urn:microsoft.com/office/officeart/2005/8/layout/hierarchy2"/>
    <dgm:cxn modelId="{A108EB0B-5427-42A5-8685-194E0AC59EEA}" type="presParOf" srcId="{36A60E8A-2965-4D23-BFD3-4588D24283E2}" destId="{EACDD78F-9F14-4D82-9743-8185F80B5D02}" srcOrd="0" destOrd="0" presId="urn:microsoft.com/office/officeart/2005/8/layout/hierarchy2"/>
    <dgm:cxn modelId="{232EE778-265F-47AB-983B-E85AAF553877}" type="presParOf" srcId="{C91A83D3-0205-4EA9-9E10-3E3F8CF520CF}" destId="{74BDE43B-4200-4A5C-9152-06A0A4607FB6}" srcOrd="7" destOrd="0" presId="urn:microsoft.com/office/officeart/2005/8/layout/hierarchy2"/>
    <dgm:cxn modelId="{ACAC9C47-1F15-4B20-A4AE-A677EB172E92}" type="presParOf" srcId="{74BDE43B-4200-4A5C-9152-06A0A4607FB6}" destId="{82ED6485-A27D-4FE0-BDB1-219C6B402B11}" srcOrd="0" destOrd="0" presId="urn:microsoft.com/office/officeart/2005/8/layout/hierarchy2"/>
    <dgm:cxn modelId="{556D6ADB-6231-4386-A5A2-BA55B0FBA062}" type="presParOf" srcId="{74BDE43B-4200-4A5C-9152-06A0A4607FB6}" destId="{B5877244-39BD-4599-AF72-F110BB56D02F}" srcOrd="1" destOrd="0" presId="urn:microsoft.com/office/officeart/2005/8/layout/hierarchy2"/>
    <dgm:cxn modelId="{F8F48AA6-1642-4FC6-AD31-8F3C619860FB}" type="presParOf" srcId="{E1509490-86AB-4AC2-910E-990858ED2121}" destId="{71D22CFF-9102-4316-9856-232465302AF1}" srcOrd="1" destOrd="0" presId="urn:microsoft.com/office/officeart/2005/8/layout/hierarchy2"/>
    <dgm:cxn modelId="{2EDBEBC6-036A-46B8-B4E0-EFA0C4C3C41D}" type="presParOf" srcId="{71D22CFF-9102-4316-9856-232465302AF1}" destId="{B6063509-A456-46CA-AEBC-F19FC0A11338}" srcOrd="0" destOrd="0" presId="urn:microsoft.com/office/officeart/2005/8/layout/hierarchy2"/>
    <dgm:cxn modelId="{1724CB24-7908-456B-8CAF-9BA81831B5EA}" type="presParOf" srcId="{71D22CFF-9102-4316-9856-232465302AF1}" destId="{27369CAB-5B6F-4B24-9112-12B76030270B}" srcOrd="1" destOrd="0" presId="urn:microsoft.com/office/officeart/2005/8/layout/hierarchy2"/>
    <dgm:cxn modelId="{056F3DDC-24A6-476C-9E2F-CA7E4DF6F2A8}" type="presParOf" srcId="{27369CAB-5B6F-4B24-9112-12B76030270B}" destId="{F3B1B794-AB91-43E7-BA91-D5164E7D21D2}" srcOrd="0" destOrd="0" presId="urn:microsoft.com/office/officeart/2005/8/layout/hierarchy2"/>
    <dgm:cxn modelId="{B5654FA3-C9C8-4FBB-99C1-A68A1DBB92D3}" type="presParOf" srcId="{F3B1B794-AB91-43E7-BA91-D5164E7D21D2}" destId="{6372392C-F1B1-4B38-864A-A9E3F70EB08C}" srcOrd="0" destOrd="0" presId="urn:microsoft.com/office/officeart/2005/8/layout/hierarchy2"/>
    <dgm:cxn modelId="{B9AA0E20-1680-4AA7-8BF6-EE89959D0FB1}" type="presParOf" srcId="{27369CAB-5B6F-4B24-9112-12B76030270B}" destId="{E06AC196-128F-4D32-AB24-E8787F14C6DA}" srcOrd="1" destOrd="0" presId="urn:microsoft.com/office/officeart/2005/8/layout/hierarchy2"/>
    <dgm:cxn modelId="{A75714D2-770A-4911-AC2F-37F584C5FBF2}" type="presParOf" srcId="{E06AC196-128F-4D32-AB24-E8787F14C6DA}" destId="{275A7BC5-AD1B-47C8-8F29-ED757C655B2C}" srcOrd="0" destOrd="0" presId="urn:microsoft.com/office/officeart/2005/8/layout/hierarchy2"/>
    <dgm:cxn modelId="{38FBF315-2199-4BD0-9E03-34CF037064EE}" type="presParOf" srcId="{E06AC196-128F-4D32-AB24-E8787F14C6DA}" destId="{360E9B4C-2174-4752-9F8C-4051DBC24CF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3EB2369-EAAB-41DD-9C64-D2840E7DBAB9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3BFA97CF-F1D7-4678-A897-0DA20D26F7E7}">
      <dgm:prSet phldrT="[文字]"/>
      <dgm:spPr>
        <a:solidFill>
          <a:schemeClr val="accent3"/>
        </a:solidFill>
      </dgm:spPr>
      <dgm:t>
        <a:bodyPr/>
        <a:lstStyle/>
        <a:p>
          <a:r>
            <a:rPr lang="zh-TW" altLang="en-US" dirty="0" smtClean="0"/>
            <a:t>強化治理</a:t>
          </a:r>
          <a:endParaRPr lang="zh-TW" altLang="en-US" dirty="0"/>
        </a:p>
      </dgm:t>
    </dgm:pt>
    <dgm:pt modelId="{D9DD3D73-F51E-4CC2-B2F4-9B8ACDB145EA}" type="parTrans" cxnId="{E0D7FECC-44F9-413A-B90B-C1C3BAF4E063}">
      <dgm:prSet/>
      <dgm:spPr/>
      <dgm:t>
        <a:bodyPr/>
        <a:lstStyle/>
        <a:p>
          <a:endParaRPr lang="zh-TW" altLang="en-US"/>
        </a:p>
      </dgm:t>
    </dgm:pt>
    <dgm:pt modelId="{9579AA17-4B88-4541-A327-35BD10B78C25}" type="sibTrans" cxnId="{E0D7FECC-44F9-413A-B90B-C1C3BAF4E063}">
      <dgm:prSet/>
      <dgm:spPr/>
      <dgm:t>
        <a:bodyPr/>
        <a:lstStyle/>
        <a:p>
          <a:endParaRPr lang="zh-TW" altLang="en-US"/>
        </a:p>
      </dgm:t>
    </dgm:pt>
    <dgm:pt modelId="{BA47B7CF-CEE9-40A0-8CC7-20357B80FDB5}">
      <dgm:prSet phldrT="[文字]"/>
      <dgm:spPr>
        <a:solidFill>
          <a:schemeClr val="accent3"/>
        </a:solidFill>
      </dgm:spPr>
      <dgm:t>
        <a:bodyPr/>
        <a:lstStyle/>
        <a:p>
          <a:r>
            <a:rPr lang="zh-TW" altLang="en-US" dirty="0" smtClean="0"/>
            <a:t>管制鬆綁</a:t>
          </a:r>
          <a:endParaRPr lang="zh-TW" altLang="en-US" dirty="0"/>
        </a:p>
      </dgm:t>
    </dgm:pt>
    <dgm:pt modelId="{656FBCEE-E2F7-4CC4-847E-9FAB228AF0A7}" type="parTrans" cxnId="{657CE2E0-20FB-4A5F-9BE8-CC6A7821B2D0}">
      <dgm:prSet/>
      <dgm:spPr/>
      <dgm:t>
        <a:bodyPr/>
        <a:lstStyle/>
        <a:p>
          <a:endParaRPr lang="zh-TW" altLang="en-US"/>
        </a:p>
      </dgm:t>
    </dgm:pt>
    <dgm:pt modelId="{2DC4776D-C5F0-49C4-987B-3F4C0452AEF3}" type="sibTrans" cxnId="{657CE2E0-20FB-4A5F-9BE8-CC6A7821B2D0}">
      <dgm:prSet/>
      <dgm:spPr/>
      <dgm:t>
        <a:bodyPr/>
        <a:lstStyle/>
        <a:p>
          <a:endParaRPr lang="zh-TW" altLang="en-US"/>
        </a:p>
      </dgm:t>
    </dgm:pt>
    <dgm:pt modelId="{CF17AA4C-7450-427B-B84F-13882F566CCA}" type="pres">
      <dgm:prSet presAssocID="{C3EB2369-EAAB-41DD-9C64-D2840E7DBAB9}" presName="compositeShape" presStyleCnt="0">
        <dgm:presLayoutVars>
          <dgm:chMax val="7"/>
          <dgm:dir/>
          <dgm:resizeHandles val="exact"/>
        </dgm:presLayoutVars>
      </dgm:prSet>
      <dgm:spPr/>
    </dgm:pt>
    <dgm:pt modelId="{A88A157A-7247-49F8-BA94-79290AEE69FC}" type="pres">
      <dgm:prSet presAssocID="{C3EB2369-EAAB-41DD-9C64-D2840E7DBAB9}" presName="wedge1" presStyleLbl="node1" presStyleIdx="0" presStyleCnt="2"/>
      <dgm:spPr/>
      <dgm:t>
        <a:bodyPr/>
        <a:lstStyle/>
        <a:p>
          <a:endParaRPr lang="zh-TW" altLang="en-US"/>
        </a:p>
      </dgm:t>
    </dgm:pt>
    <dgm:pt modelId="{975BC913-51FE-42FE-A369-B48BD3AB8AB4}" type="pres">
      <dgm:prSet presAssocID="{C3EB2369-EAAB-41DD-9C64-D2840E7DBAB9}" presName="dummy1a" presStyleCnt="0"/>
      <dgm:spPr/>
    </dgm:pt>
    <dgm:pt modelId="{A4F63D75-80DC-46A9-8279-2E3BB747B5FB}" type="pres">
      <dgm:prSet presAssocID="{C3EB2369-EAAB-41DD-9C64-D2840E7DBAB9}" presName="dummy1b" presStyleCnt="0"/>
      <dgm:spPr/>
    </dgm:pt>
    <dgm:pt modelId="{3810ADBE-A9A4-4880-8506-240969257217}" type="pres">
      <dgm:prSet presAssocID="{C3EB2369-EAAB-41DD-9C64-D2840E7DBAB9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A9CBE78-404A-4483-A102-2FFDEF9120C4}" type="pres">
      <dgm:prSet presAssocID="{C3EB2369-EAAB-41DD-9C64-D2840E7DBAB9}" presName="wedge2" presStyleLbl="node1" presStyleIdx="1" presStyleCnt="2" custLinFactNeighborX="1375" custLinFactNeighborY="687"/>
      <dgm:spPr/>
      <dgm:t>
        <a:bodyPr/>
        <a:lstStyle/>
        <a:p>
          <a:endParaRPr lang="zh-TW" altLang="en-US"/>
        </a:p>
      </dgm:t>
    </dgm:pt>
    <dgm:pt modelId="{902AE344-AC03-4B1B-8711-1E4BAB689ACB}" type="pres">
      <dgm:prSet presAssocID="{C3EB2369-EAAB-41DD-9C64-D2840E7DBAB9}" presName="dummy2a" presStyleCnt="0"/>
      <dgm:spPr/>
    </dgm:pt>
    <dgm:pt modelId="{BF7DDCAA-3DB8-4F68-9181-A4150F0C974F}" type="pres">
      <dgm:prSet presAssocID="{C3EB2369-EAAB-41DD-9C64-D2840E7DBAB9}" presName="dummy2b" presStyleCnt="0"/>
      <dgm:spPr/>
    </dgm:pt>
    <dgm:pt modelId="{C5F84A88-25B0-4AAB-860B-52CAA0755989}" type="pres">
      <dgm:prSet presAssocID="{C3EB2369-EAAB-41DD-9C64-D2840E7DBAB9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94CB03F-ED05-465C-A0C8-3D8EC3FD64BC}" type="pres">
      <dgm:prSet presAssocID="{9579AA17-4B88-4541-A327-35BD10B78C25}" presName="arrowWedge1" presStyleLbl="fgSibTrans2D1" presStyleIdx="0" presStyleCnt="2"/>
      <dgm:spPr/>
    </dgm:pt>
    <dgm:pt modelId="{D70A3BF8-87F0-4BCB-9402-A62B3D722BB3}" type="pres">
      <dgm:prSet presAssocID="{2DC4776D-C5F0-49C4-987B-3F4C0452AEF3}" presName="arrowWedge2" presStyleLbl="fgSibTrans2D1" presStyleIdx="1" presStyleCnt="2"/>
      <dgm:spPr/>
    </dgm:pt>
  </dgm:ptLst>
  <dgm:cxnLst>
    <dgm:cxn modelId="{E0D7FECC-44F9-413A-B90B-C1C3BAF4E063}" srcId="{C3EB2369-EAAB-41DD-9C64-D2840E7DBAB9}" destId="{3BFA97CF-F1D7-4678-A897-0DA20D26F7E7}" srcOrd="0" destOrd="0" parTransId="{D9DD3D73-F51E-4CC2-B2F4-9B8ACDB145EA}" sibTransId="{9579AA17-4B88-4541-A327-35BD10B78C25}"/>
    <dgm:cxn modelId="{657CE2E0-20FB-4A5F-9BE8-CC6A7821B2D0}" srcId="{C3EB2369-EAAB-41DD-9C64-D2840E7DBAB9}" destId="{BA47B7CF-CEE9-40A0-8CC7-20357B80FDB5}" srcOrd="1" destOrd="0" parTransId="{656FBCEE-E2F7-4CC4-847E-9FAB228AF0A7}" sibTransId="{2DC4776D-C5F0-49C4-987B-3F4C0452AEF3}"/>
    <dgm:cxn modelId="{E824F895-5B21-4362-9EC3-D8EB5B4CCBA8}" type="presOf" srcId="{BA47B7CF-CEE9-40A0-8CC7-20357B80FDB5}" destId="{C5F84A88-25B0-4AAB-860B-52CAA0755989}" srcOrd="1" destOrd="0" presId="urn:microsoft.com/office/officeart/2005/8/layout/cycle8"/>
    <dgm:cxn modelId="{F2059A35-F8E4-4FAD-9399-9DFAD5F3CBB1}" type="presOf" srcId="{BA47B7CF-CEE9-40A0-8CC7-20357B80FDB5}" destId="{6A9CBE78-404A-4483-A102-2FFDEF9120C4}" srcOrd="0" destOrd="0" presId="urn:microsoft.com/office/officeart/2005/8/layout/cycle8"/>
    <dgm:cxn modelId="{066D59A8-CC0B-49B8-A4E1-BE1761C6F932}" type="presOf" srcId="{C3EB2369-EAAB-41DD-9C64-D2840E7DBAB9}" destId="{CF17AA4C-7450-427B-B84F-13882F566CCA}" srcOrd="0" destOrd="0" presId="urn:microsoft.com/office/officeart/2005/8/layout/cycle8"/>
    <dgm:cxn modelId="{2038690E-1703-402C-83B5-A42FC8E9DAD0}" type="presOf" srcId="{3BFA97CF-F1D7-4678-A897-0DA20D26F7E7}" destId="{3810ADBE-A9A4-4880-8506-240969257217}" srcOrd="1" destOrd="0" presId="urn:microsoft.com/office/officeart/2005/8/layout/cycle8"/>
    <dgm:cxn modelId="{DE2FEDD1-F09F-46BB-BB90-FECB3FBCC0DD}" type="presOf" srcId="{3BFA97CF-F1D7-4678-A897-0DA20D26F7E7}" destId="{A88A157A-7247-49F8-BA94-79290AEE69FC}" srcOrd="0" destOrd="0" presId="urn:microsoft.com/office/officeart/2005/8/layout/cycle8"/>
    <dgm:cxn modelId="{F6FB6F6B-9D24-4436-B422-94E66083955B}" type="presParOf" srcId="{CF17AA4C-7450-427B-B84F-13882F566CCA}" destId="{A88A157A-7247-49F8-BA94-79290AEE69FC}" srcOrd="0" destOrd="0" presId="urn:microsoft.com/office/officeart/2005/8/layout/cycle8"/>
    <dgm:cxn modelId="{7852A478-F007-4608-9016-18861ED00424}" type="presParOf" srcId="{CF17AA4C-7450-427B-B84F-13882F566CCA}" destId="{975BC913-51FE-42FE-A369-B48BD3AB8AB4}" srcOrd="1" destOrd="0" presId="urn:microsoft.com/office/officeart/2005/8/layout/cycle8"/>
    <dgm:cxn modelId="{4F7F823B-93DD-41E4-BB12-3CB6641B7257}" type="presParOf" srcId="{CF17AA4C-7450-427B-B84F-13882F566CCA}" destId="{A4F63D75-80DC-46A9-8279-2E3BB747B5FB}" srcOrd="2" destOrd="0" presId="urn:microsoft.com/office/officeart/2005/8/layout/cycle8"/>
    <dgm:cxn modelId="{5CED35D0-5401-4949-91CB-51C89703A5E8}" type="presParOf" srcId="{CF17AA4C-7450-427B-B84F-13882F566CCA}" destId="{3810ADBE-A9A4-4880-8506-240969257217}" srcOrd="3" destOrd="0" presId="urn:microsoft.com/office/officeart/2005/8/layout/cycle8"/>
    <dgm:cxn modelId="{C9B887C1-D78D-4F06-95F0-22341C0D21BF}" type="presParOf" srcId="{CF17AA4C-7450-427B-B84F-13882F566CCA}" destId="{6A9CBE78-404A-4483-A102-2FFDEF9120C4}" srcOrd="4" destOrd="0" presId="urn:microsoft.com/office/officeart/2005/8/layout/cycle8"/>
    <dgm:cxn modelId="{DA9B0C28-6A2D-4C27-8D0F-1528AFE4559C}" type="presParOf" srcId="{CF17AA4C-7450-427B-B84F-13882F566CCA}" destId="{902AE344-AC03-4B1B-8711-1E4BAB689ACB}" srcOrd="5" destOrd="0" presId="urn:microsoft.com/office/officeart/2005/8/layout/cycle8"/>
    <dgm:cxn modelId="{9774A965-6344-4FBB-B11B-917C61B8BCD1}" type="presParOf" srcId="{CF17AA4C-7450-427B-B84F-13882F566CCA}" destId="{BF7DDCAA-3DB8-4F68-9181-A4150F0C974F}" srcOrd="6" destOrd="0" presId="urn:microsoft.com/office/officeart/2005/8/layout/cycle8"/>
    <dgm:cxn modelId="{8C8A3D37-CAAD-4764-9241-E2675A0DA93E}" type="presParOf" srcId="{CF17AA4C-7450-427B-B84F-13882F566CCA}" destId="{C5F84A88-25B0-4AAB-860B-52CAA0755989}" srcOrd="7" destOrd="0" presId="urn:microsoft.com/office/officeart/2005/8/layout/cycle8"/>
    <dgm:cxn modelId="{410ADD33-0ECE-44B1-8C19-D7D261E6C9E0}" type="presParOf" srcId="{CF17AA4C-7450-427B-B84F-13882F566CCA}" destId="{794CB03F-ED05-465C-A0C8-3D8EC3FD64BC}" srcOrd="8" destOrd="0" presId="urn:microsoft.com/office/officeart/2005/8/layout/cycle8"/>
    <dgm:cxn modelId="{1DB3156B-641D-4E4C-83E2-A5AE89521B17}" type="presParOf" srcId="{CF17AA4C-7450-427B-B84F-13882F566CCA}" destId="{D70A3BF8-87F0-4BCB-9402-A62B3D722BB3}" srcOrd="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2D53D6-EE4D-43C5-B1CF-F6C88E16DBAB}" type="doc">
      <dgm:prSet loTypeId="urn:microsoft.com/office/officeart/2005/8/layout/chevron1" loCatId="process" qsTypeId="urn:microsoft.com/office/officeart/2005/8/quickstyle/simple1" qsCatId="simple" csTypeId="urn:microsoft.com/office/officeart/2005/8/colors/accent5_2" csCatId="accent5" phldr="1"/>
      <dgm:spPr/>
    </dgm:pt>
    <dgm:pt modelId="{A4770A99-C622-4A20-B1B9-8F0E49A7E356}">
      <dgm:prSet phldrT="[文字]"/>
      <dgm:spPr/>
      <dgm:t>
        <a:bodyPr/>
        <a:lstStyle/>
        <a:p>
          <a:r>
            <a:rPr lang="zh-TW" altLang="en-US" dirty="0" smtClean="0"/>
            <a:t>先確認基本原則</a:t>
          </a:r>
          <a:endParaRPr lang="zh-TW" altLang="en-US" dirty="0"/>
        </a:p>
      </dgm:t>
    </dgm:pt>
    <dgm:pt modelId="{7EAB9BEC-DF43-41B8-9225-B6A2CEC3F097}" type="parTrans" cxnId="{E43C4AF6-20FA-4D41-B637-410F661E609A}">
      <dgm:prSet/>
      <dgm:spPr/>
      <dgm:t>
        <a:bodyPr/>
        <a:lstStyle/>
        <a:p>
          <a:endParaRPr lang="zh-TW" altLang="en-US"/>
        </a:p>
      </dgm:t>
    </dgm:pt>
    <dgm:pt modelId="{590CA20B-9AD1-4989-89F4-6A2564C2750E}" type="sibTrans" cxnId="{E43C4AF6-20FA-4D41-B637-410F661E609A}">
      <dgm:prSet/>
      <dgm:spPr/>
      <dgm:t>
        <a:bodyPr/>
        <a:lstStyle/>
        <a:p>
          <a:endParaRPr lang="zh-TW" altLang="en-US"/>
        </a:p>
      </dgm:t>
    </dgm:pt>
    <dgm:pt modelId="{AE855C34-D06B-436A-A09E-826F0BB6D457}">
      <dgm:prSet phldrT="[文字]"/>
      <dgm:spPr/>
      <dgm:t>
        <a:bodyPr/>
        <a:lstStyle/>
        <a:p>
          <a:r>
            <a:rPr lang="zh-TW" altLang="en-US" dirty="0" smtClean="0"/>
            <a:t>再撰擬條文</a:t>
          </a:r>
          <a:endParaRPr lang="zh-TW" altLang="en-US" dirty="0"/>
        </a:p>
      </dgm:t>
    </dgm:pt>
    <dgm:pt modelId="{42795729-4BEA-43F6-9139-EF8193D4E5E2}" type="parTrans" cxnId="{495F22B7-0676-4778-80E1-5081F8448381}">
      <dgm:prSet/>
      <dgm:spPr/>
      <dgm:t>
        <a:bodyPr/>
        <a:lstStyle/>
        <a:p>
          <a:endParaRPr lang="zh-TW" altLang="en-US"/>
        </a:p>
      </dgm:t>
    </dgm:pt>
    <dgm:pt modelId="{FA394773-DE88-4242-BA4C-A37E8974AB62}" type="sibTrans" cxnId="{495F22B7-0676-4778-80E1-5081F8448381}">
      <dgm:prSet/>
      <dgm:spPr/>
      <dgm:t>
        <a:bodyPr/>
        <a:lstStyle/>
        <a:p>
          <a:endParaRPr lang="zh-TW" altLang="en-US"/>
        </a:p>
      </dgm:t>
    </dgm:pt>
    <dgm:pt modelId="{660214CF-DF45-45BD-8A88-3CD5B29E7C37}" type="pres">
      <dgm:prSet presAssocID="{4E2D53D6-EE4D-43C5-B1CF-F6C88E16DBAB}" presName="Name0" presStyleCnt="0">
        <dgm:presLayoutVars>
          <dgm:dir/>
          <dgm:animLvl val="lvl"/>
          <dgm:resizeHandles val="exact"/>
        </dgm:presLayoutVars>
      </dgm:prSet>
      <dgm:spPr/>
    </dgm:pt>
    <dgm:pt modelId="{9ED40F62-B93F-47A8-B617-C62CC37BD9D4}" type="pres">
      <dgm:prSet presAssocID="{A4770A99-C622-4A20-B1B9-8F0E49A7E356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07260B4-92FF-44AC-B3E2-3CB9D9B32F9E}" type="pres">
      <dgm:prSet presAssocID="{590CA20B-9AD1-4989-89F4-6A2564C2750E}" presName="parTxOnlySpace" presStyleCnt="0"/>
      <dgm:spPr/>
    </dgm:pt>
    <dgm:pt modelId="{14E194D4-C2BE-4A31-950D-BC3F0C83FFE6}" type="pres">
      <dgm:prSet presAssocID="{AE855C34-D06B-436A-A09E-826F0BB6D457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43C4AF6-20FA-4D41-B637-410F661E609A}" srcId="{4E2D53D6-EE4D-43C5-B1CF-F6C88E16DBAB}" destId="{A4770A99-C622-4A20-B1B9-8F0E49A7E356}" srcOrd="0" destOrd="0" parTransId="{7EAB9BEC-DF43-41B8-9225-B6A2CEC3F097}" sibTransId="{590CA20B-9AD1-4989-89F4-6A2564C2750E}"/>
    <dgm:cxn modelId="{495F22B7-0676-4778-80E1-5081F8448381}" srcId="{4E2D53D6-EE4D-43C5-B1CF-F6C88E16DBAB}" destId="{AE855C34-D06B-436A-A09E-826F0BB6D457}" srcOrd="1" destOrd="0" parTransId="{42795729-4BEA-43F6-9139-EF8193D4E5E2}" sibTransId="{FA394773-DE88-4242-BA4C-A37E8974AB62}"/>
    <dgm:cxn modelId="{DF10FCB5-8231-4C7D-BBAB-31E8DD1F1316}" type="presOf" srcId="{A4770A99-C622-4A20-B1B9-8F0E49A7E356}" destId="{9ED40F62-B93F-47A8-B617-C62CC37BD9D4}" srcOrd="0" destOrd="0" presId="urn:microsoft.com/office/officeart/2005/8/layout/chevron1"/>
    <dgm:cxn modelId="{7B68A4E5-018B-4CC3-93C4-F2543D0D1FC5}" type="presOf" srcId="{4E2D53D6-EE4D-43C5-B1CF-F6C88E16DBAB}" destId="{660214CF-DF45-45BD-8A88-3CD5B29E7C37}" srcOrd="0" destOrd="0" presId="urn:microsoft.com/office/officeart/2005/8/layout/chevron1"/>
    <dgm:cxn modelId="{A2E39D3F-A0A3-4DC3-89E2-BC7E0BB63CDB}" type="presOf" srcId="{AE855C34-D06B-436A-A09E-826F0BB6D457}" destId="{14E194D4-C2BE-4A31-950D-BC3F0C83FFE6}" srcOrd="0" destOrd="0" presId="urn:microsoft.com/office/officeart/2005/8/layout/chevron1"/>
    <dgm:cxn modelId="{C35A7C56-7C7F-4E36-8F03-DC7CE9AFE4C7}" type="presParOf" srcId="{660214CF-DF45-45BD-8A88-3CD5B29E7C37}" destId="{9ED40F62-B93F-47A8-B617-C62CC37BD9D4}" srcOrd="0" destOrd="0" presId="urn:microsoft.com/office/officeart/2005/8/layout/chevron1"/>
    <dgm:cxn modelId="{C0ABD579-11D0-4CDB-8295-51D71B44272E}" type="presParOf" srcId="{660214CF-DF45-45BD-8A88-3CD5B29E7C37}" destId="{207260B4-92FF-44AC-B3E2-3CB9D9B32F9E}" srcOrd="1" destOrd="0" presId="urn:microsoft.com/office/officeart/2005/8/layout/chevron1"/>
    <dgm:cxn modelId="{760D8E89-DAF2-4933-A129-F7C39E275677}" type="presParOf" srcId="{660214CF-DF45-45BD-8A88-3CD5B29E7C37}" destId="{14E194D4-C2BE-4A31-950D-BC3F0C83FFE6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250C0E-C804-4B67-AA49-234B14C8BCAD}" type="doc">
      <dgm:prSet loTypeId="urn:microsoft.com/office/officeart/2005/8/layout/radial4" loCatId="relationship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zh-TW" altLang="en-US"/>
        </a:p>
      </dgm:t>
    </dgm:pt>
    <dgm:pt modelId="{BAADA3E5-A3A2-4D1E-834E-8735099C24E4}">
      <dgm:prSet phldrT="[文字]" custT="1"/>
      <dgm:spPr/>
      <dgm:t>
        <a:bodyPr/>
        <a:lstStyle/>
        <a:p>
          <a:endParaRPr lang="zh-TW" altLang="en-US" sz="4000" dirty="0"/>
        </a:p>
      </dgm:t>
    </dgm:pt>
    <dgm:pt modelId="{4053B5C4-1140-4EFA-83ED-881964BE6A41}" type="parTrans" cxnId="{D77171E9-3E49-4C32-806B-3A67BD309D6B}">
      <dgm:prSet/>
      <dgm:spPr/>
      <dgm:t>
        <a:bodyPr/>
        <a:lstStyle/>
        <a:p>
          <a:endParaRPr lang="zh-TW" altLang="en-US"/>
        </a:p>
      </dgm:t>
    </dgm:pt>
    <dgm:pt modelId="{953613E7-DC95-4DA8-889D-126B2214310F}" type="sibTrans" cxnId="{D77171E9-3E49-4C32-806B-3A67BD309D6B}">
      <dgm:prSet/>
      <dgm:spPr/>
      <dgm:t>
        <a:bodyPr/>
        <a:lstStyle/>
        <a:p>
          <a:endParaRPr lang="zh-TW" altLang="en-US"/>
        </a:p>
      </dgm:t>
    </dgm:pt>
    <dgm:pt modelId="{0568A1BD-257B-4D1C-822D-CCDB33BFE84E}">
      <dgm:prSet phldrT="[文字]"/>
      <dgm:spPr/>
      <dgm:t>
        <a:bodyPr/>
        <a:lstStyle/>
        <a:p>
          <a:r>
            <a:rPr lang="zh-TW" altLang="en-US" dirty="0" smtClean="0"/>
            <a:t>制度僵化</a:t>
          </a:r>
          <a:endParaRPr lang="zh-TW" altLang="en-US" dirty="0"/>
        </a:p>
      </dgm:t>
    </dgm:pt>
    <dgm:pt modelId="{BF48FDEB-ABD1-4054-815F-3347401DD97B}" type="parTrans" cxnId="{D4A21CE3-552C-4544-BDA9-C8E23DAB9AB0}">
      <dgm:prSet/>
      <dgm:spPr/>
      <dgm:t>
        <a:bodyPr/>
        <a:lstStyle/>
        <a:p>
          <a:endParaRPr lang="zh-TW" altLang="en-US"/>
        </a:p>
      </dgm:t>
    </dgm:pt>
    <dgm:pt modelId="{52CFFD32-514F-4294-855B-8D58A9952E81}" type="sibTrans" cxnId="{D4A21CE3-552C-4544-BDA9-C8E23DAB9AB0}">
      <dgm:prSet/>
      <dgm:spPr/>
      <dgm:t>
        <a:bodyPr/>
        <a:lstStyle/>
        <a:p>
          <a:endParaRPr lang="zh-TW" altLang="en-US"/>
        </a:p>
      </dgm:t>
    </dgm:pt>
    <dgm:pt modelId="{CCC2E71B-31BA-43CB-B303-A299B7C833D1}">
      <dgm:prSet phldrT="[文字]"/>
      <dgm:spPr/>
      <dgm:t>
        <a:bodyPr/>
        <a:lstStyle/>
        <a:p>
          <a:r>
            <a:rPr lang="zh-TW" altLang="en-US" dirty="0" smtClean="0"/>
            <a:t>名實不符執法不一</a:t>
          </a:r>
          <a:endParaRPr lang="zh-TW" altLang="en-US" dirty="0"/>
        </a:p>
      </dgm:t>
    </dgm:pt>
    <dgm:pt modelId="{6B42F9D7-B5B8-4EE6-97D6-916DF0B988D2}" type="parTrans" cxnId="{7BC062EA-269F-4A99-9E47-D9DE569C46AC}">
      <dgm:prSet/>
      <dgm:spPr/>
      <dgm:t>
        <a:bodyPr/>
        <a:lstStyle/>
        <a:p>
          <a:endParaRPr lang="zh-TW" altLang="en-US"/>
        </a:p>
      </dgm:t>
    </dgm:pt>
    <dgm:pt modelId="{A61B9CF4-266A-4C31-BF64-999D590D446D}" type="sibTrans" cxnId="{7BC062EA-269F-4A99-9E47-D9DE569C46AC}">
      <dgm:prSet/>
      <dgm:spPr/>
      <dgm:t>
        <a:bodyPr/>
        <a:lstStyle/>
        <a:p>
          <a:endParaRPr lang="zh-TW" altLang="en-US"/>
        </a:p>
      </dgm:t>
    </dgm:pt>
    <dgm:pt modelId="{C2F88B98-337B-4DF6-A1C9-EE76E9A28D7F}">
      <dgm:prSet phldrT="[文字]"/>
      <dgm:spPr/>
      <dgm:t>
        <a:bodyPr/>
        <a:lstStyle/>
        <a:p>
          <a:r>
            <a:rPr lang="zh-TW" altLang="en-US" dirty="0" smtClean="0"/>
            <a:t>透明度差</a:t>
          </a:r>
          <a:endParaRPr lang="zh-TW" altLang="en-US" dirty="0"/>
        </a:p>
      </dgm:t>
    </dgm:pt>
    <dgm:pt modelId="{AB100C34-EAC9-44B7-A994-B99D39B5A44C}" type="parTrans" cxnId="{9BB669CD-29BE-4AD1-8684-5D49ED0770D3}">
      <dgm:prSet/>
      <dgm:spPr/>
      <dgm:t>
        <a:bodyPr/>
        <a:lstStyle/>
        <a:p>
          <a:endParaRPr lang="zh-TW" altLang="en-US"/>
        </a:p>
      </dgm:t>
    </dgm:pt>
    <dgm:pt modelId="{1CD006A1-9F1C-4B10-A846-5CAE3FF6A9F1}" type="sibTrans" cxnId="{9BB669CD-29BE-4AD1-8684-5D49ED0770D3}">
      <dgm:prSet/>
      <dgm:spPr/>
      <dgm:t>
        <a:bodyPr/>
        <a:lstStyle/>
        <a:p>
          <a:endParaRPr lang="zh-TW" altLang="en-US"/>
        </a:p>
      </dgm:t>
    </dgm:pt>
    <dgm:pt modelId="{37EB757A-774E-409F-99BB-1F6B75E44D6B}" type="pres">
      <dgm:prSet presAssocID="{D3250C0E-C804-4B67-AA49-234B14C8BCA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D0FF98B-06AD-4789-9BA8-B1977B24A62B}" type="pres">
      <dgm:prSet presAssocID="{BAADA3E5-A3A2-4D1E-834E-8735099C24E4}" presName="centerShape" presStyleLbl="node0" presStyleIdx="0" presStyleCnt="1" custScaleX="116487" custScaleY="114987"/>
      <dgm:spPr/>
      <dgm:t>
        <a:bodyPr/>
        <a:lstStyle/>
        <a:p>
          <a:endParaRPr lang="zh-TW" altLang="en-US"/>
        </a:p>
      </dgm:t>
    </dgm:pt>
    <dgm:pt modelId="{1D847DDB-E8D0-4D38-A1B1-7B3D6B2CEC63}" type="pres">
      <dgm:prSet presAssocID="{BF48FDEB-ABD1-4054-815F-3347401DD97B}" presName="parTrans" presStyleLbl="bgSibTrans2D1" presStyleIdx="0" presStyleCnt="3"/>
      <dgm:spPr/>
      <dgm:t>
        <a:bodyPr/>
        <a:lstStyle/>
        <a:p>
          <a:endParaRPr lang="zh-TW" altLang="en-US"/>
        </a:p>
      </dgm:t>
    </dgm:pt>
    <dgm:pt modelId="{E6595FD2-54CD-4624-90CD-CCA2D9CDD6F2}" type="pres">
      <dgm:prSet presAssocID="{0568A1BD-257B-4D1C-822D-CCDB33BFE84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072CB0A-8F80-4390-9626-F639BD863598}" type="pres">
      <dgm:prSet presAssocID="{AB100C34-EAC9-44B7-A994-B99D39B5A44C}" presName="parTrans" presStyleLbl="bgSibTrans2D1" presStyleIdx="1" presStyleCnt="3"/>
      <dgm:spPr/>
      <dgm:t>
        <a:bodyPr/>
        <a:lstStyle/>
        <a:p>
          <a:endParaRPr lang="zh-TW" altLang="en-US"/>
        </a:p>
      </dgm:t>
    </dgm:pt>
    <dgm:pt modelId="{17F331FB-88AC-4F6A-94B7-B76ED34C7004}" type="pres">
      <dgm:prSet presAssocID="{C2F88B98-337B-4DF6-A1C9-EE76E9A28D7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77F075C-FB71-487A-AA62-24EE5CE1D024}" type="pres">
      <dgm:prSet presAssocID="{6B42F9D7-B5B8-4EE6-97D6-916DF0B988D2}" presName="parTrans" presStyleLbl="bgSibTrans2D1" presStyleIdx="2" presStyleCnt="3"/>
      <dgm:spPr/>
      <dgm:t>
        <a:bodyPr/>
        <a:lstStyle/>
        <a:p>
          <a:endParaRPr lang="zh-TW" altLang="en-US"/>
        </a:p>
      </dgm:t>
    </dgm:pt>
    <dgm:pt modelId="{7AE714FC-38B1-45EB-B083-D937BF58F253}" type="pres">
      <dgm:prSet presAssocID="{CCC2E71B-31BA-43CB-B303-A299B7C833D1}" presName="node" presStyleLbl="node1" presStyleIdx="2" presStyleCnt="3" custScaleX="10866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561BFC8-84B2-4905-9001-D145B9AB44BF}" type="presOf" srcId="{D3250C0E-C804-4B67-AA49-234B14C8BCAD}" destId="{37EB757A-774E-409F-99BB-1F6B75E44D6B}" srcOrd="0" destOrd="0" presId="urn:microsoft.com/office/officeart/2005/8/layout/radial4"/>
    <dgm:cxn modelId="{229A721D-9826-4AE3-9AD4-F7D0D3B0A298}" type="presOf" srcId="{BF48FDEB-ABD1-4054-815F-3347401DD97B}" destId="{1D847DDB-E8D0-4D38-A1B1-7B3D6B2CEC63}" srcOrd="0" destOrd="0" presId="urn:microsoft.com/office/officeart/2005/8/layout/radial4"/>
    <dgm:cxn modelId="{E2FCB1B6-0A5C-44C6-9FB1-72650C1B5C83}" type="presOf" srcId="{AB100C34-EAC9-44B7-A994-B99D39B5A44C}" destId="{2072CB0A-8F80-4390-9626-F639BD863598}" srcOrd="0" destOrd="0" presId="urn:microsoft.com/office/officeart/2005/8/layout/radial4"/>
    <dgm:cxn modelId="{1510DB2D-8059-4ED6-88D9-827016C0ED20}" type="presOf" srcId="{BAADA3E5-A3A2-4D1E-834E-8735099C24E4}" destId="{1D0FF98B-06AD-4789-9BA8-B1977B24A62B}" srcOrd="0" destOrd="0" presId="urn:microsoft.com/office/officeart/2005/8/layout/radial4"/>
    <dgm:cxn modelId="{70B7494B-4888-4C71-A1FC-E6B5A43318E7}" type="presOf" srcId="{0568A1BD-257B-4D1C-822D-CCDB33BFE84E}" destId="{E6595FD2-54CD-4624-90CD-CCA2D9CDD6F2}" srcOrd="0" destOrd="0" presId="urn:microsoft.com/office/officeart/2005/8/layout/radial4"/>
    <dgm:cxn modelId="{D4A21CE3-552C-4544-BDA9-C8E23DAB9AB0}" srcId="{BAADA3E5-A3A2-4D1E-834E-8735099C24E4}" destId="{0568A1BD-257B-4D1C-822D-CCDB33BFE84E}" srcOrd="0" destOrd="0" parTransId="{BF48FDEB-ABD1-4054-815F-3347401DD97B}" sibTransId="{52CFFD32-514F-4294-855B-8D58A9952E81}"/>
    <dgm:cxn modelId="{D77171E9-3E49-4C32-806B-3A67BD309D6B}" srcId="{D3250C0E-C804-4B67-AA49-234B14C8BCAD}" destId="{BAADA3E5-A3A2-4D1E-834E-8735099C24E4}" srcOrd="0" destOrd="0" parTransId="{4053B5C4-1140-4EFA-83ED-881964BE6A41}" sibTransId="{953613E7-DC95-4DA8-889D-126B2214310F}"/>
    <dgm:cxn modelId="{3C1239FB-A110-4741-9C70-A09FBB91A531}" type="presOf" srcId="{6B42F9D7-B5B8-4EE6-97D6-916DF0B988D2}" destId="{577F075C-FB71-487A-AA62-24EE5CE1D024}" srcOrd="0" destOrd="0" presId="urn:microsoft.com/office/officeart/2005/8/layout/radial4"/>
    <dgm:cxn modelId="{7BC062EA-269F-4A99-9E47-D9DE569C46AC}" srcId="{BAADA3E5-A3A2-4D1E-834E-8735099C24E4}" destId="{CCC2E71B-31BA-43CB-B303-A299B7C833D1}" srcOrd="2" destOrd="0" parTransId="{6B42F9D7-B5B8-4EE6-97D6-916DF0B988D2}" sibTransId="{A61B9CF4-266A-4C31-BF64-999D590D446D}"/>
    <dgm:cxn modelId="{E869112E-538B-4A59-B517-87A28ABEF1DF}" type="presOf" srcId="{CCC2E71B-31BA-43CB-B303-A299B7C833D1}" destId="{7AE714FC-38B1-45EB-B083-D937BF58F253}" srcOrd="0" destOrd="0" presId="urn:microsoft.com/office/officeart/2005/8/layout/radial4"/>
    <dgm:cxn modelId="{5A1FF3DA-85FC-4DF1-8A0F-711FB22B98A7}" type="presOf" srcId="{C2F88B98-337B-4DF6-A1C9-EE76E9A28D7F}" destId="{17F331FB-88AC-4F6A-94B7-B76ED34C7004}" srcOrd="0" destOrd="0" presId="urn:microsoft.com/office/officeart/2005/8/layout/radial4"/>
    <dgm:cxn modelId="{9BB669CD-29BE-4AD1-8684-5D49ED0770D3}" srcId="{BAADA3E5-A3A2-4D1E-834E-8735099C24E4}" destId="{C2F88B98-337B-4DF6-A1C9-EE76E9A28D7F}" srcOrd="1" destOrd="0" parTransId="{AB100C34-EAC9-44B7-A994-B99D39B5A44C}" sibTransId="{1CD006A1-9F1C-4B10-A846-5CAE3FF6A9F1}"/>
    <dgm:cxn modelId="{79BA3213-1F89-4EBA-B615-2C459BB5A1A1}" type="presParOf" srcId="{37EB757A-774E-409F-99BB-1F6B75E44D6B}" destId="{1D0FF98B-06AD-4789-9BA8-B1977B24A62B}" srcOrd="0" destOrd="0" presId="urn:microsoft.com/office/officeart/2005/8/layout/radial4"/>
    <dgm:cxn modelId="{B7B79D44-B994-4243-9A66-559D4989DCF7}" type="presParOf" srcId="{37EB757A-774E-409F-99BB-1F6B75E44D6B}" destId="{1D847DDB-E8D0-4D38-A1B1-7B3D6B2CEC63}" srcOrd="1" destOrd="0" presId="urn:microsoft.com/office/officeart/2005/8/layout/radial4"/>
    <dgm:cxn modelId="{01ACC860-2046-4EDB-936A-A7F947C8A661}" type="presParOf" srcId="{37EB757A-774E-409F-99BB-1F6B75E44D6B}" destId="{E6595FD2-54CD-4624-90CD-CCA2D9CDD6F2}" srcOrd="2" destOrd="0" presId="urn:microsoft.com/office/officeart/2005/8/layout/radial4"/>
    <dgm:cxn modelId="{939E5527-3723-4639-84C4-F548A284B2EF}" type="presParOf" srcId="{37EB757A-774E-409F-99BB-1F6B75E44D6B}" destId="{2072CB0A-8F80-4390-9626-F639BD863598}" srcOrd="3" destOrd="0" presId="urn:microsoft.com/office/officeart/2005/8/layout/radial4"/>
    <dgm:cxn modelId="{E31914B2-558A-441B-B859-ABBCB7AE8EE9}" type="presParOf" srcId="{37EB757A-774E-409F-99BB-1F6B75E44D6B}" destId="{17F331FB-88AC-4F6A-94B7-B76ED34C7004}" srcOrd="4" destOrd="0" presId="urn:microsoft.com/office/officeart/2005/8/layout/radial4"/>
    <dgm:cxn modelId="{EA5E3474-DE91-4ABA-9552-916C21E18252}" type="presParOf" srcId="{37EB757A-774E-409F-99BB-1F6B75E44D6B}" destId="{577F075C-FB71-487A-AA62-24EE5CE1D024}" srcOrd="5" destOrd="0" presId="urn:microsoft.com/office/officeart/2005/8/layout/radial4"/>
    <dgm:cxn modelId="{A457449C-23C5-4E35-885A-B0B21D655986}" type="presParOf" srcId="{37EB757A-774E-409F-99BB-1F6B75E44D6B}" destId="{7AE714FC-38B1-45EB-B083-D937BF58F25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EB2369-EAAB-41DD-9C64-D2840E7DBAB9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3BFA97CF-F1D7-4678-A897-0DA20D26F7E7}">
      <dgm:prSet phldrT="[文字]"/>
      <dgm:spPr/>
      <dgm:t>
        <a:bodyPr/>
        <a:lstStyle/>
        <a:p>
          <a:r>
            <a:rPr lang="zh-TW" altLang="en-US" dirty="0" smtClean="0"/>
            <a:t>市場監控</a:t>
          </a:r>
          <a:endParaRPr lang="zh-TW" altLang="en-US" dirty="0"/>
        </a:p>
      </dgm:t>
    </dgm:pt>
    <dgm:pt modelId="{D9DD3D73-F51E-4CC2-B2F4-9B8ACDB145EA}" type="parTrans" cxnId="{E0D7FECC-44F9-413A-B90B-C1C3BAF4E063}">
      <dgm:prSet/>
      <dgm:spPr/>
      <dgm:t>
        <a:bodyPr/>
        <a:lstStyle/>
        <a:p>
          <a:endParaRPr lang="zh-TW" altLang="en-US"/>
        </a:p>
      </dgm:t>
    </dgm:pt>
    <dgm:pt modelId="{9579AA17-4B88-4541-A327-35BD10B78C25}" type="sibTrans" cxnId="{E0D7FECC-44F9-413A-B90B-C1C3BAF4E063}">
      <dgm:prSet/>
      <dgm:spPr/>
      <dgm:t>
        <a:bodyPr/>
        <a:lstStyle/>
        <a:p>
          <a:endParaRPr lang="zh-TW" altLang="en-US"/>
        </a:p>
      </dgm:t>
    </dgm:pt>
    <dgm:pt modelId="{BA47B7CF-CEE9-40A0-8CC7-20357B80FDB5}">
      <dgm:prSet phldrT="[文字]"/>
      <dgm:spPr/>
      <dgm:t>
        <a:bodyPr/>
        <a:lstStyle/>
        <a:p>
          <a:r>
            <a:rPr lang="zh-TW" altLang="en-US" dirty="0" smtClean="0"/>
            <a:t>管制鬆綁</a:t>
          </a:r>
          <a:endParaRPr lang="zh-TW" altLang="en-US" dirty="0"/>
        </a:p>
      </dgm:t>
    </dgm:pt>
    <dgm:pt modelId="{656FBCEE-E2F7-4CC4-847E-9FAB228AF0A7}" type="parTrans" cxnId="{657CE2E0-20FB-4A5F-9BE8-CC6A7821B2D0}">
      <dgm:prSet/>
      <dgm:spPr/>
      <dgm:t>
        <a:bodyPr/>
        <a:lstStyle/>
        <a:p>
          <a:endParaRPr lang="zh-TW" altLang="en-US"/>
        </a:p>
      </dgm:t>
    </dgm:pt>
    <dgm:pt modelId="{2DC4776D-C5F0-49C4-987B-3F4C0452AEF3}" type="sibTrans" cxnId="{657CE2E0-20FB-4A5F-9BE8-CC6A7821B2D0}">
      <dgm:prSet/>
      <dgm:spPr/>
      <dgm:t>
        <a:bodyPr/>
        <a:lstStyle/>
        <a:p>
          <a:endParaRPr lang="zh-TW" altLang="en-US"/>
        </a:p>
      </dgm:t>
    </dgm:pt>
    <dgm:pt modelId="{CF17AA4C-7450-427B-B84F-13882F566CCA}" type="pres">
      <dgm:prSet presAssocID="{C3EB2369-EAAB-41DD-9C64-D2840E7DBAB9}" presName="compositeShape" presStyleCnt="0">
        <dgm:presLayoutVars>
          <dgm:chMax val="7"/>
          <dgm:dir/>
          <dgm:resizeHandles val="exact"/>
        </dgm:presLayoutVars>
      </dgm:prSet>
      <dgm:spPr/>
    </dgm:pt>
    <dgm:pt modelId="{A88A157A-7247-49F8-BA94-79290AEE69FC}" type="pres">
      <dgm:prSet presAssocID="{C3EB2369-EAAB-41DD-9C64-D2840E7DBAB9}" presName="wedge1" presStyleLbl="node1" presStyleIdx="0" presStyleCnt="2"/>
      <dgm:spPr/>
      <dgm:t>
        <a:bodyPr/>
        <a:lstStyle/>
        <a:p>
          <a:endParaRPr lang="zh-TW" altLang="en-US"/>
        </a:p>
      </dgm:t>
    </dgm:pt>
    <dgm:pt modelId="{975BC913-51FE-42FE-A369-B48BD3AB8AB4}" type="pres">
      <dgm:prSet presAssocID="{C3EB2369-EAAB-41DD-9C64-D2840E7DBAB9}" presName="dummy1a" presStyleCnt="0"/>
      <dgm:spPr/>
    </dgm:pt>
    <dgm:pt modelId="{A4F63D75-80DC-46A9-8279-2E3BB747B5FB}" type="pres">
      <dgm:prSet presAssocID="{C3EB2369-EAAB-41DD-9C64-D2840E7DBAB9}" presName="dummy1b" presStyleCnt="0"/>
      <dgm:spPr/>
    </dgm:pt>
    <dgm:pt modelId="{3810ADBE-A9A4-4880-8506-240969257217}" type="pres">
      <dgm:prSet presAssocID="{C3EB2369-EAAB-41DD-9C64-D2840E7DBAB9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A9CBE78-404A-4483-A102-2FFDEF9120C4}" type="pres">
      <dgm:prSet presAssocID="{C3EB2369-EAAB-41DD-9C64-D2840E7DBAB9}" presName="wedge2" presStyleLbl="node1" presStyleIdx="1" presStyleCnt="2"/>
      <dgm:spPr/>
      <dgm:t>
        <a:bodyPr/>
        <a:lstStyle/>
        <a:p>
          <a:endParaRPr lang="zh-TW" altLang="en-US"/>
        </a:p>
      </dgm:t>
    </dgm:pt>
    <dgm:pt modelId="{902AE344-AC03-4B1B-8711-1E4BAB689ACB}" type="pres">
      <dgm:prSet presAssocID="{C3EB2369-EAAB-41DD-9C64-D2840E7DBAB9}" presName="dummy2a" presStyleCnt="0"/>
      <dgm:spPr/>
    </dgm:pt>
    <dgm:pt modelId="{BF7DDCAA-3DB8-4F68-9181-A4150F0C974F}" type="pres">
      <dgm:prSet presAssocID="{C3EB2369-EAAB-41DD-9C64-D2840E7DBAB9}" presName="dummy2b" presStyleCnt="0"/>
      <dgm:spPr/>
    </dgm:pt>
    <dgm:pt modelId="{C5F84A88-25B0-4AAB-860B-52CAA0755989}" type="pres">
      <dgm:prSet presAssocID="{C3EB2369-EAAB-41DD-9C64-D2840E7DBAB9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94CB03F-ED05-465C-A0C8-3D8EC3FD64BC}" type="pres">
      <dgm:prSet presAssocID="{9579AA17-4B88-4541-A327-35BD10B78C25}" presName="arrowWedge1" presStyleLbl="fgSibTrans2D1" presStyleIdx="0" presStyleCnt="2"/>
      <dgm:spPr/>
    </dgm:pt>
    <dgm:pt modelId="{D70A3BF8-87F0-4BCB-9402-A62B3D722BB3}" type="pres">
      <dgm:prSet presAssocID="{2DC4776D-C5F0-49C4-987B-3F4C0452AEF3}" presName="arrowWedge2" presStyleLbl="fgSibTrans2D1" presStyleIdx="1" presStyleCnt="2"/>
      <dgm:spPr/>
    </dgm:pt>
  </dgm:ptLst>
  <dgm:cxnLst>
    <dgm:cxn modelId="{E0D7FECC-44F9-413A-B90B-C1C3BAF4E063}" srcId="{C3EB2369-EAAB-41DD-9C64-D2840E7DBAB9}" destId="{3BFA97CF-F1D7-4678-A897-0DA20D26F7E7}" srcOrd="0" destOrd="0" parTransId="{D9DD3D73-F51E-4CC2-B2F4-9B8ACDB145EA}" sibTransId="{9579AA17-4B88-4541-A327-35BD10B78C25}"/>
    <dgm:cxn modelId="{11855408-31A9-4A1B-9A57-A8668DB4F994}" type="presOf" srcId="{BA47B7CF-CEE9-40A0-8CC7-20357B80FDB5}" destId="{6A9CBE78-404A-4483-A102-2FFDEF9120C4}" srcOrd="0" destOrd="0" presId="urn:microsoft.com/office/officeart/2005/8/layout/cycle8"/>
    <dgm:cxn modelId="{7A06D9D5-9B92-42F6-83D8-7501CAF900F3}" type="presOf" srcId="{3BFA97CF-F1D7-4678-A897-0DA20D26F7E7}" destId="{3810ADBE-A9A4-4880-8506-240969257217}" srcOrd="1" destOrd="0" presId="urn:microsoft.com/office/officeart/2005/8/layout/cycle8"/>
    <dgm:cxn modelId="{657CE2E0-20FB-4A5F-9BE8-CC6A7821B2D0}" srcId="{C3EB2369-EAAB-41DD-9C64-D2840E7DBAB9}" destId="{BA47B7CF-CEE9-40A0-8CC7-20357B80FDB5}" srcOrd="1" destOrd="0" parTransId="{656FBCEE-E2F7-4CC4-847E-9FAB228AF0A7}" sibTransId="{2DC4776D-C5F0-49C4-987B-3F4C0452AEF3}"/>
    <dgm:cxn modelId="{4609DFC9-73A5-4E79-B088-E5D1118091B4}" type="presOf" srcId="{C3EB2369-EAAB-41DD-9C64-D2840E7DBAB9}" destId="{CF17AA4C-7450-427B-B84F-13882F566CCA}" srcOrd="0" destOrd="0" presId="urn:microsoft.com/office/officeart/2005/8/layout/cycle8"/>
    <dgm:cxn modelId="{C3E504C3-2CB4-4436-A5B9-C4A28B72206D}" type="presOf" srcId="{BA47B7CF-CEE9-40A0-8CC7-20357B80FDB5}" destId="{C5F84A88-25B0-4AAB-860B-52CAA0755989}" srcOrd="1" destOrd="0" presId="urn:microsoft.com/office/officeart/2005/8/layout/cycle8"/>
    <dgm:cxn modelId="{169B8A73-63FC-446F-9F88-2BD7E6018860}" type="presOf" srcId="{3BFA97CF-F1D7-4678-A897-0DA20D26F7E7}" destId="{A88A157A-7247-49F8-BA94-79290AEE69FC}" srcOrd="0" destOrd="0" presId="urn:microsoft.com/office/officeart/2005/8/layout/cycle8"/>
    <dgm:cxn modelId="{E7A07CF0-799B-41FF-A90C-BBDCB24CFB87}" type="presParOf" srcId="{CF17AA4C-7450-427B-B84F-13882F566CCA}" destId="{A88A157A-7247-49F8-BA94-79290AEE69FC}" srcOrd="0" destOrd="0" presId="urn:microsoft.com/office/officeart/2005/8/layout/cycle8"/>
    <dgm:cxn modelId="{54447F3E-59AA-4979-BA38-90F31F7BCB65}" type="presParOf" srcId="{CF17AA4C-7450-427B-B84F-13882F566CCA}" destId="{975BC913-51FE-42FE-A369-B48BD3AB8AB4}" srcOrd="1" destOrd="0" presId="urn:microsoft.com/office/officeart/2005/8/layout/cycle8"/>
    <dgm:cxn modelId="{57CB9EC7-AD93-41C2-8921-E2D73516B18D}" type="presParOf" srcId="{CF17AA4C-7450-427B-B84F-13882F566CCA}" destId="{A4F63D75-80DC-46A9-8279-2E3BB747B5FB}" srcOrd="2" destOrd="0" presId="urn:microsoft.com/office/officeart/2005/8/layout/cycle8"/>
    <dgm:cxn modelId="{018DDD48-BF56-49DD-978D-07129CAB43AE}" type="presParOf" srcId="{CF17AA4C-7450-427B-B84F-13882F566CCA}" destId="{3810ADBE-A9A4-4880-8506-240969257217}" srcOrd="3" destOrd="0" presId="urn:microsoft.com/office/officeart/2005/8/layout/cycle8"/>
    <dgm:cxn modelId="{184394DC-F3D1-4305-911B-E5DF9B77264D}" type="presParOf" srcId="{CF17AA4C-7450-427B-B84F-13882F566CCA}" destId="{6A9CBE78-404A-4483-A102-2FFDEF9120C4}" srcOrd="4" destOrd="0" presId="urn:microsoft.com/office/officeart/2005/8/layout/cycle8"/>
    <dgm:cxn modelId="{282E445E-2C4F-43B3-B18A-A4C1971C77D3}" type="presParOf" srcId="{CF17AA4C-7450-427B-B84F-13882F566CCA}" destId="{902AE344-AC03-4B1B-8711-1E4BAB689ACB}" srcOrd="5" destOrd="0" presId="urn:microsoft.com/office/officeart/2005/8/layout/cycle8"/>
    <dgm:cxn modelId="{02C714AD-52A2-4CDE-9B3F-0DB36C67D3E2}" type="presParOf" srcId="{CF17AA4C-7450-427B-B84F-13882F566CCA}" destId="{BF7DDCAA-3DB8-4F68-9181-A4150F0C974F}" srcOrd="6" destOrd="0" presId="urn:microsoft.com/office/officeart/2005/8/layout/cycle8"/>
    <dgm:cxn modelId="{C92178F7-2482-4D89-BD3D-18A69AC65B0C}" type="presParOf" srcId="{CF17AA4C-7450-427B-B84F-13882F566CCA}" destId="{C5F84A88-25B0-4AAB-860B-52CAA0755989}" srcOrd="7" destOrd="0" presId="urn:microsoft.com/office/officeart/2005/8/layout/cycle8"/>
    <dgm:cxn modelId="{933B9AA9-C090-46FB-AA1D-D7A1ECED55E2}" type="presParOf" srcId="{CF17AA4C-7450-427B-B84F-13882F566CCA}" destId="{794CB03F-ED05-465C-A0C8-3D8EC3FD64BC}" srcOrd="8" destOrd="0" presId="urn:microsoft.com/office/officeart/2005/8/layout/cycle8"/>
    <dgm:cxn modelId="{13B01DBF-ED31-4331-8258-E287F42BA149}" type="presParOf" srcId="{CF17AA4C-7450-427B-B84F-13882F566CCA}" destId="{D70A3BF8-87F0-4BCB-9402-A62B3D722BB3}" srcOrd="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F17575-61C0-4925-AD60-00F2DC9C3C4D}" type="doc">
      <dgm:prSet loTypeId="urn:microsoft.com/office/officeart/2005/8/layout/hierarchy2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zh-TW" altLang="en-US"/>
        </a:p>
      </dgm:t>
    </dgm:pt>
    <dgm:pt modelId="{DE189C04-1ACD-44DB-AE29-E6F3A4215189}">
      <dgm:prSet phldrT="[文字]"/>
      <dgm:spPr/>
      <dgm:t>
        <a:bodyPr/>
        <a:lstStyle/>
        <a:p>
          <a:r>
            <a:rPr lang="zh-TW" altLang="en-US" dirty="0" smtClean="0"/>
            <a:t>管制鬆綁措施</a:t>
          </a:r>
          <a:endParaRPr lang="zh-TW" altLang="en-US" dirty="0"/>
        </a:p>
      </dgm:t>
    </dgm:pt>
    <dgm:pt modelId="{A1D3DB7F-9689-4EDE-A112-6035CC31ECFF}" type="parTrans" cxnId="{B03B96C7-E317-4E0F-8B0C-980717A747C6}">
      <dgm:prSet/>
      <dgm:spPr/>
      <dgm:t>
        <a:bodyPr/>
        <a:lstStyle/>
        <a:p>
          <a:endParaRPr lang="zh-TW" altLang="en-US"/>
        </a:p>
      </dgm:t>
    </dgm:pt>
    <dgm:pt modelId="{8B8DDD41-F2E0-4360-846C-82F62049BE41}" type="sibTrans" cxnId="{B03B96C7-E317-4E0F-8B0C-980717A747C6}">
      <dgm:prSet/>
      <dgm:spPr/>
      <dgm:t>
        <a:bodyPr/>
        <a:lstStyle/>
        <a:p>
          <a:endParaRPr lang="zh-TW" altLang="en-US"/>
        </a:p>
      </dgm:t>
    </dgm:pt>
    <dgm:pt modelId="{31EC5AF2-7B8C-409E-AE62-3F03849B0D38}">
      <dgm:prSet phldrT="[文字]"/>
      <dgm:spPr/>
      <dgm:t>
        <a:bodyPr/>
        <a:lstStyle/>
        <a:p>
          <a:r>
            <a:rPr lang="zh-TW" altLang="en-US" dirty="0" smtClean="0"/>
            <a:t>私人公司</a:t>
          </a:r>
          <a:endParaRPr lang="zh-TW" altLang="en-US" dirty="0"/>
        </a:p>
      </dgm:t>
    </dgm:pt>
    <dgm:pt modelId="{A4BEBD91-3420-4446-AB53-13529DEB0FC9}" type="parTrans" cxnId="{05FF1D8F-A194-4F48-B926-94FB7040B36A}">
      <dgm:prSet/>
      <dgm:spPr/>
      <dgm:t>
        <a:bodyPr/>
        <a:lstStyle/>
        <a:p>
          <a:endParaRPr lang="zh-TW" altLang="en-US"/>
        </a:p>
      </dgm:t>
    </dgm:pt>
    <dgm:pt modelId="{E831FBF3-67BF-4DD2-8B14-F56ED52A3C59}" type="sibTrans" cxnId="{05FF1D8F-A194-4F48-B926-94FB7040B36A}">
      <dgm:prSet/>
      <dgm:spPr/>
      <dgm:t>
        <a:bodyPr/>
        <a:lstStyle/>
        <a:p>
          <a:endParaRPr lang="zh-TW" altLang="en-US"/>
        </a:p>
      </dgm:t>
    </dgm:pt>
    <dgm:pt modelId="{7B1599A4-C60B-4E43-9BFE-5950577BE16A}">
      <dgm:prSet phldrT="[文字]"/>
      <dgm:spPr/>
      <dgm:t>
        <a:bodyPr/>
        <a:lstStyle/>
        <a:p>
          <a:r>
            <a:rPr lang="zh-TW" altLang="en-US" dirty="0" smtClean="0"/>
            <a:t>公開公司</a:t>
          </a:r>
          <a:endParaRPr lang="zh-TW" altLang="en-US" dirty="0"/>
        </a:p>
      </dgm:t>
    </dgm:pt>
    <dgm:pt modelId="{EC7E32DD-46C5-407B-AD45-3855FEF99EA8}" type="parTrans" cxnId="{EF1B2D7D-597D-4E2F-BA5A-EA7FFBE099BE}">
      <dgm:prSet/>
      <dgm:spPr/>
      <dgm:t>
        <a:bodyPr/>
        <a:lstStyle/>
        <a:p>
          <a:endParaRPr lang="zh-TW" altLang="en-US"/>
        </a:p>
      </dgm:t>
    </dgm:pt>
    <dgm:pt modelId="{B733EF53-ED36-4C09-84D0-573BA1B88442}" type="sibTrans" cxnId="{EF1B2D7D-597D-4E2F-BA5A-EA7FFBE099BE}">
      <dgm:prSet/>
      <dgm:spPr/>
      <dgm:t>
        <a:bodyPr/>
        <a:lstStyle/>
        <a:p>
          <a:endParaRPr lang="zh-TW" altLang="en-US"/>
        </a:p>
      </dgm:t>
    </dgm:pt>
    <dgm:pt modelId="{E1509490-86AB-4AC2-910E-990858ED2121}" type="pres">
      <dgm:prSet presAssocID="{63F17575-61C0-4925-AD60-00F2DC9C3C4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7F6C96B-BEB4-4D91-ADED-1D4F4BEA889C}" type="pres">
      <dgm:prSet presAssocID="{DE189C04-1ACD-44DB-AE29-E6F3A4215189}" presName="root1" presStyleCnt="0"/>
      <dgm:spPr/>
    </dgm:pt>
    <dgm:pt modelId="{85D645A4-359B-44D3-A661-9D351C5C0101}" type="pres">
      <dgm:prSet presAssocID="{DE189C04-1ACD-44DB-AE29-E6F3A421518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91A83D3-0205-4EA9-9E10-3E3F8CF520CF}" type="pres">
      <dgm:prSet presAssocID="{DE189C04-1ACD-44DB-AE29-E6F3A4215189}" presName="level2hierChild" presStyleCnt="0"/>
      <dgm:spPr/>
    </dgm:pt>
    <dgm:pt modelId="{45FFDAA7-C264-4370-B536-279EDBE6F89F}" type="pres">
      <dgm:prSet presAssocID="{A4BEBD91-3420-4446-AB53-13529DEB0FC9}" presName="conn2-1" presStyleLbl="parChTrans1D2" presStyleIdx="0" presStyleCnt="2"/>
      <dgm:spPr/>
      <dgm:t>
        <a:bodyPr/>
        <a:lstStyle/>
        <a:p>
          <a:endParaRPr lang="zh-TW" altLang="en-US"/>
        </a:p>
      </dgm:t>
    </dgm:pt>
    <dgm:pt modelId="{18E16D9C-882E-4FE0-80EB-2853AFBF4D54}" type="pres">
      <dgm:prSet presAssocID="{A4BEBD91-3420-4446-AB53-13529DEB0FC9}" presName="connTx" presStyleLbl="parChTrans1D2" presStyleIdx="0" presStyleCnt="2"/>
      <dgm:spPr/>
      <dgm:t>
        <a:bodyPr/>
        <a:lstStyle/>
        <a:p>
          <a:endParaRPr lang="zh-TW" altLang="en-US"/>
        </a:p>
      </dgm:t>
    </dgm:pt>
    <dgm:pt modelId="{20B0C416-C920-42D4-A7D2-D045E2057496}" type="pres">
      <dgm:prSet presAssocID="{31EC5AF2-7B8C-409E-AE62-3F03849B0D38}" presName="root2" presStyleCnt="0"/>
      <dgm:spPr/>
    </dgm:pt>
    <dgm:pt modelId="{931C5E94-2872-4790-8E8A-7A4DD2A10FE2}" type="pres">
      <dgm:prSet presAssocID="{31EC5AF2-7B8C-409E-AE62-3F03849B0D3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B0D8766-C499-42AF-B8BD-4FCD0EA00150}" type="pres">
      <dgm:prSet presAssocID="{31EC5AF2-7B8C-409E-AE62-3F03849B0D38}" presName="level3hierChild" presStyleCnt="0"/>
      <dgm:spPr/>
    </dgm:pt>
    <dgm:pt modelId="{DAC4B485-C151-4EFA-86D3-14B921B65133}" type="pres">
      <dgm:prSet presAssocID="{EC7E32DD-46C5-407B-AD45-3855FEF99EA8}" presName="conn2-1" presStyleLbl="parChTrans1D2" presStyleIdx="1" presStyleCnt="2"/>
      <dgm:spPr/>
      <dgm:t>
        <a:bodyPr/>
        <a:lstStyle/>
        <a:p>
          <a:endParaRPr lang="zh-TW" altLang="en-US"/>
        </a:p>
      </dgm:t>
    </dgm:pt>
    <dgm:pt modelId="{6A5D4E2D-7AEE-4371-A145-462FAA3FAC3F}" type="pres">
      <dgm:prSet presAssocID="{EC7E32DD-46C5-407B-AD45-3855FEF99EA8}" presName="connTx" presStyleLbl="parChTrans1D2" presStyleIdx="1" presStyleCnt="2"/>
      <dgm:spPr/>
      <dgm:t>
        <a:bodyPr/>
        <a:lstStyle/>
        <a:p>
          <a:endParaRPr lang="zh-TW" altLang="en-US"/>
        </a:p>
      </dgm:t>
    </dgm:pt>
    <dgm:pt modelId="{DF598CAE-FE46-457F-8A0E-E02D30B12C24}" type="pres">
      <dgm:prSet presAssocID="{7B1599A4-C60B-4E43-9BFE-5950577BE16A}" presName="root2" presStyleCnt="0"/>
      <dgm:spPr/>
    </dgm:pt>
    <dgm:pt modelId="{79A2664B-E647-4A6D-9E5E-1636AC4B503D}" type="pres">
      <dgm:prSet presAssocID="{7B1599A4-C60B-4E43-9BFE-5950577BE16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D77326E-1DA3-4B35-BE64-22E0400A6EA1}" type="pres">
      <dgm:prSet presAssocID="{7B1599A4-C60B-4E43-9BFE-5950577BE16A}" presName="level3hierChild" presStyleCnt="0"/>
      <dgm:spPr/>
    </dgm:pt>
  </dgm:ptLst>
  <dgm:cxnLst>
    <dgm:cxn modelId="{CE47FE46-A79D-4700-B73E-1AB11E146A5B}" type="presOf" srcId="{63F17575-61C0-4925-AD60-00F2DC9C3C4D}" destId="{E1509490-86AB-4AC2-910E-990858ED2121}" srcOrd="0" destOrd="0" presId="urn:microsoft.com/office/officeart/2005/8/layout/hierarchy2"/>
    <dgm:cxn modelId="{FF991B1A-96F8-4A17-B9DF-776DB3489FEE}" type="presOf" srcId="{7B1599A4-C60B-4E43-9BFE-5950577BE16A}" destId="{79A2664B-E647-4A6D-9E5E-1636AC4B503D}" srcOrd="0" destOrd="0" presId="urn:microsoft.com/office/officeart/2005/8/layout/hierarchy2"/>
    <dgm:cxn modelId="{110692EE-8E29-4E31-9E56-24FABC7B6528}" type="presOf" srcId="{DE189C04-1ACD-44DB-AE29-E6F3A4215189}" destId="{85D645A4-359B-44D3-A661-9D351C5C0101}" srcOrd="0" destOrd="0" presId="urn:microsoft.com/office/officeart/2005/8/layout/hierarchy2"/>
    <dgm:cxn modelId="{EE9BB9CA-F5E5-4427-8453-2E6B66CADEC8}" type="presOf" srcId="{A4BEBD91-3420-4446-AB53-13529DEB0FC9}" destId="{18E16D9C-882E-4FE0-80EB-2853AFBF4D54}" srcOrd="1" destOrd="0" presId="urn:microsoft.com/office/officeart/2005/8/layout/hierarchy2"/>
    <dgm:cxn modelId="{9B28EFC6-4825-493D-B2E2-0A448B34B427}" type="presOf" srcId="{EC7E32DD-46C5-407B-AD45-3855FEF99EA8}" destId="{DAC4B485-C151-4EFA-86D3-14B921B65133}" srcOrd="0" destOrd="0" presId="urn:microsoft.com/office/officeart/2005/8/layout/hierarchy2"/>
    <dgm:cxn modelId="{B03B96C7-E317-4E0F-8B0C-980717A747C6}" srcId="{63F17575-61C0-4925-AD60-00F2DC9C3C4D}" destId="{DE189C04-1ACD-44DB-AE29-E6F3A4215189}" srcOrd="0" destOrd="0" parTransId="{A1D3DB7F-9689-4EDE-A112-6035CC31ECFF}" sibTransId="{8B8DDD41-F2E0-4360-846C-82F62049BE41}"/>
    <dgm:cxn modelId="{ED670028-6F19-44D6-83A1-E9FE5864AE98}" type="presOf" srcId="{31EC5AF2-7B8C-409E-AE62-3F03849B0D38}" destId="{931C5E94-2872-4790-8E8A-7A4DD2A10FE2}" srcOrd="0" destOrd="0" presId="urn:microsoft.com/office/officeart/2005/8/layout/hierarchy2"/>
    <dgm:cxn modelId="{6AF30C3A-4DB0-491E-AF3F-0479E53E14C4}" type="presOf" srcId="{EC7E32DD-46C5-407B-AD45-3855FEF99EA8}" destId="{6A5D4E2D-7AEE-4371-A145-462FAA3FAC3F}" srcOrd="1" destOrd="0" presId="urn:microsoft.com/office/officeart/2005/8/layout/hierarchy2"/>
    <dgm:cxn modelId="{05FF1D8F-A194-4F48-B926-94FB7040B36A}" srcId="{DE189C04-1ACD-44DB-AE29-E6F3A4215189}" destId="{31EC5AF2-7B8C-409E-AE62-3F03849B0D38}" srcOrd="0" destOrd="0" parTransId="{A4BEBD91-3420-4446-AB53-13529DEB0FC9}" sibTransId="{E831FBF3-67BF-4DD2-8B14-F56ED52A3C59}"/>
    <dgm:cxn modelId="{EF1B2D7D-597D-4E2F-BA5A-EA7FFBE099BE}" srcId="{DE189C04-1ACD-44DB-AE29-E6F3A4215189}" destId="{7B1599A4-C60B-4E43-9BFE-5950577BE16A}" srcOrd="1" destOrd="0" parTransId="{EC7E32DD-46C5-407B-AD45-3855FEF99EA8}" sibTransId="{B733EF53-ED36-4C09-84D0-573BA1B88442}"/>
    <dgm:cxn modelId="{9094F669-3439-43B4-953E-4D09483B6985}" type="presOf" srcId="{A4BEBD91-3420-4446-AB53-13529DEB0FC9}" destId="{45FFDAA7-C264-4370-B536-279EDBE6F89F}" srcOrd="0" destOrd="0" presId="urn:microsoft.com/office/officeart/2005/8/layout/hierarchy2"/>
    <dgm:cxn modelId="{F76E6833-020C-453B-B5B1-7FE49CAE9DF7}" type="presParOf" srcId="{E1509490-86AB-4AC2-910E-990858ED2121}" destId="{67F6C96B-BEB4-4D91-ADED-1D4F4BEA889C}" srcOrd="0" destOrd="0" presId="urn:microsoft.com/office/officeart/2005/8/layout/hierarchy2"/>
    <dgm:cxn modelId="{16D318E7-B28B-4767-AC6F-9CB9E3A3200B}" type="presParOf" srcId="{67F6C96B-BEB4-4D91-ADED-1D4F4BEA889C}" destId="{85D645A4-359B-44D3-A661-9D351C5C0101}" srcOrd="0" destOrd="0" presId="urn:microsoft.com/office/officeart/2005/8/layout/hierarchy2"/>
    <dgm:cxn modelId="{2E07CCE7-203D-4784-BCF0-E9BE11193878}" type="presParOf" srcId="{67F6C96B-BEB4-4D91-ADED-1D4F4BEA889C}" destId="{C91A83D3-0205-4EA9-9E10-3E3F8CF520CF}" srcOrd="1" destOrd="0" presId="urn:microsoft.com/office/officeart/2005/8/layout/hierarchy2"/>
    <dgm:cxn modelId="{CBA56198-74ED-412E-B388-ABF1CBC21F55}" type="presParOf" srcId="{C91A83D3-0205-4EA9-9E10-3E3F8CF520CF}" destId="{45FFDAA7-C264-4370-B536-279EDBE6F89F}" srcOrd="0" destOrd="0" presId="urn:microsoft.com/office/officeart/2005/8/layout/hierarchy2"/>
    <dgm:cxn modelId="{6DE65E84-CAD4-4E72-80AE-0CB81074F6C1}" type="presParOf" srcId="{45FFDAA7-C264-4370-B536-279EDBE6F89F}" destId="{18E16D9C-882E-4FE0-80EB-2853AFBF4D54}" srcOrd="0" destOrd="0" presId="urn:microsoft.com/office/officeart/2005/8/layout/hierarchy2"/>
    <dgm:cxn modelId="{5AB76950-9ADD-41BD-8824-63DE6E460D1D}" type="presParOf" srcId="{C91A83D3-0205-4EA9-9E10-3E3F8CF520CF}" destId="{20B0C416-C920-42D4-A7D2-D045E2057496}" srcOrd="1" destOrd="0" presId="urn:microsoft.com/office/officeart/2005/8/layout/hierarchy2"/>
    <dgm:cxn modelId="{ECAEEFD2-9042-4325-B85A-0AD8683569F5}" type="presParOf" srcId="{20B0C416-C920-42D4-A7D2-D045E2057496}" destId="{931C5E94-2872-4790-8E8A-7A4DD2A10FE2}" srcOrd="0" destOrd="0" presId="urn:microsoft.com/office/officeart/2005/8/layout/hierarchy2"/>
    <dgm:cxn modelId="{52C0B29A-168E-4023-A617-9D2B3F32F5A2}" type="presParOf" srcId="{20B0C416-C920-42D4-A7D2-D045E2057496}" destId="{BB0D8766-C499-42AF-B8BD-4FCD0EA00150}" srcOrd="1" destOrd="0" presId="urn:microsoft.com/office/officeart/2005/8/layout/hierarchy2"/>
    <dgm:cxn modelId="{FB581B76-4972-4E27-8678-BA4925D594EE}" type="presParOf" srcId="{C91A83D3-0205-4EA9-9E10-3E3F8CF520CF}" destId="{DAC4B485-C151-4EFA-86D3-14B921B65133}" srcOrd="2" destOrd="0" presId="urn:microsoft.com/office/officeart/2005/8/layout/hierarchy2"/>
    <dgm:cxn modelId="{6EB6AB2D-00C8-4DA1-94B0-627593BE372E}" type="presParOf" srcId="{DAC4B485-C151-4EFA-86D3-14B921B65133}" destId="{6A5D4E2D-7AEE-4371-A145-462FAA3FAC3F}" srcOrd="0" destOrd="0" presId="urn:microsoft.com/office/officeart/2005/8/layout/hierarchy2"/>
    <dgm:cxn modelId="{7B0F22B2-3A8F-4E2F-8B42-83ED0B7C9C4A}" type="presParOf" srcId="{C91A83D3-0205-4EA9-9E10-3E3F8CF520CF}" destId="{DF598CAE-FE46-457F-8A0E-E02D30B12C24}" srcOrd="3" destOrd="0" presId="urn:microsoft.com/office/officeart/2005/8/layout/hierarchy2"/>
    <dgm:cxn modelId="{B35FB290-AEF5-4F69-B227-7275E2E8D4A7}" type="presParOf" srcId="{DF598CAE-FE46-457F-8A0E-E02D30B12C24}" destId="{79A2664B-E647-4A6D-9E5E-1636AC4B503D}" srcOrd="0" destOrd="0" presId="urn:microsoft.com/office/officeart/2005/8/layout/hierarchy2"/>
    <dgm:cxn modelId="{B33C86C8-A198-4FD7-A7B6-774EE449956F}" type="presParOf" srcId="{DF598CAE-FE46-457F-8A0E-E02D30B12C24}" destId="{FD77326E-1DA3-4B35-BE64-22E0400A6EA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F17575-61C0-4925-AD60-00F2DC9C3C4D}" type="doc">
      <dgm:prSet loTypeId="urn:microsoft.com/office/officeart/2005/8/layout/hierarchy2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zh-TW" altLang="en-US"/>
        </a:p>
      </dgm:t>
    </dgm:pt>
    <dgm:pt modelId="{DE189C04-1ACD-44DB-AE29-E6F3A4215189}">
      <dgm:prSet phldrT="[文字]"/>
      <dgm:spPr/>
      <dgm:t>
        <a:bodyPr/>
        <a:lstStyle/>
        <a:p>
          <a:r>
            <a:rPr lang="zh-TW" altLang="en-US" dirty="0" smtClean="0"/>
            <a:t>提升市場監控</a:t>
          </a:r>
          <a:endParaRPr lang="zh-TW" altLang="en-US" dirty="0"/>
        </a:p>
      </dgm:t>
    </dgm:pt>
    <dgm:pt modelId="{A1D3DB7F-9689-4EDE-A112-6035CC31ECFF}" type="parTrans" cxnId="{B03B96C7-E317-4E0F-8B0C-980717A747C6}">
      <dgm:prSet/>
      <dgm:spPr/>
      <dgm:t>
        <a:bodyPr/>
        <a:lstStyle/>
        <a:p>
          <a:endParaRPr lang="zh-TW" altLang="en-US"/>
        </a:p>
      </dgm:t>
    </dgm:pt>
    <dgm:pt modelId="{8B8DDD41-F2E0-4360-846C-82F62049BE41}" type="sibTrans" cxnId="{B03B96C7-E317-4E0F-8B0C-980717A747C6}">
      <dgm:prSet/>
      <dgm:spPr/>
      <dgm:t>
        <a:bodyPr/>
        <a:lstStyle/>
        <a:p>
          <a:endParaRPr lang="zh-TW" altLang="en-US"/>
        </a:p>
      </dgm:t>
    </dgm:pt>
    <dgm:pt modelId="{31EC5AF2-7B8C-409E-AE62-3F03849B0D38}">
      <dgm:prSet phldrT="[文字]"/>
      <dgm:spPr/>
      <dgm:t>
        <a:bodyPr/>
        <a:lstStyle/>
        <a:p>
          <a:r>
            <a:rPr lang="zh-TW" altLang="en-US" dirty="0" smtClean="0"/>
            <a:t>股東行動主義</a:t>
          </a:r>
          <a:endParaRPr lang="zh-TW" altLang="en-US" dirty="0"/>
        </a:p>
      </dgm:t>
    </dgm:pt>
    <dgm:pt modelId="{A4BEBD91-3420-4446-AB53-13529DEB0FC9}" type="parTrans" cxnId="{05FF1D8F-A194-4F48-B926-94FB7040B36A}">
      <dgm:prSet/>
      <dgm:spPr/>
      <dgm:t>
        <a:bodyPr/>
        <a:lstStyle/>
        <a:p>
          <a:endParaRPr lang="zh-TW" altLang="en-US"/>
        </a:p>
      </dgm:t>
    </dgm:pt>
    <dgm:pt modelId="{E831FBF3-67BF-4DD2-8B14-F56ED52A3C59}" type="sibTrans" cxnId="{05FF1D8F-A194-4F48-B926-94FB7040B36A}">
      <dgm:prSet/>
      <dgm:spPr/>
      <dgm:t>
        <a:bodyPr/>
        <a:lstStyle/>
        <a:p>
          <a:endParaRPr lang="zh-TW" altLang="en-US"/>
        </a:p>
      </dgm:t>
    </dgm:pt>
    <dgm:pt modelId="{7B1599A4-C60B-4E43-9BFE-5950577BE16A}">
      <dgm:prSet phldrT="[文字]"/>
      <dgm:spPr/>
      <dgm:t>
        <a:bodyPr/>
        <a:lstStyle/>
        <a:p>
          <a:r>
            <a:rPr lang="zh-TW" altLang="en-US" dirty="0" smtClean="0"/>
            <a:t>強化控制權市場</a:t>
          </a:r>
          <a:endParaRPr lang="zh-TW" altLang="en-US" dirty="0"/>
        </a:p>
      </dgm:t>
    </dgm:pt>
    <dgm:pt modelId="{EC7E32DD-46C5-407B-AD45-3855FEF99EA8}" type="parTrans" cxnId="{EF1B2D7D-597D-4E2F-BA5A-EA7FFBE099BE}">
      <dgm:prSet/>
      <dgm:spPr/>
      <dgm:t>
        <a:bodyPr/>
        <a:lstStyle/>
        <a:p>
          <a:endParaRPr lang="zh-TW" altLang="en-US"/>
        </a:p>
      </dgm:t>
    </dgm:pt>
    <dgm:pt modelId="{B733EF53-ED36-4C09-84D0-573BA1B88442}" type="sibTrans" cxnId="{EF1B2D7D-597D-4E2F-BA5A-EA7FFBE099BE}">
      <dgm:prSet/>
      <dgm:spPr/>
      <dgm:t>
        <a:bodyPr/>
        <a:lstStyle/>
        <a:p>
          <a:endParaRPr lang="zh-TW" altLang="en-US"/>
        </a:p>
      </dgm:t>
    </dgm:pt>
    <dgm:pt modelId="{E1509490-86AB-4AC2-910E-990858ED2121}" type="pres">
      <dgm:prSet presAssocID="{63F17575-61C0-4925-AD60-00F2DC9C3C4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7F6C96B-BEB4-4D91-ADED-1D4F4BEA889C}" type="pres">
      <dgm:prSet presAssocID="{DE189C04-1ACD-44DB-AE29-E6F3A4215189}" presName="root1" presStyleCnt="0"/>
      <dgm:spPr/>
    </dgm:pt>
    <dgm:pt modelId="{85D645A4-359B-44D3-A661-9D351C5C0101}" type="pres">
      <dgm:prSet presAssocID="{DE189C04-1ACD-44DB-AE29-E6F3A421518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91A83D3-0205-4EA9-9E10-3E3F8CF520CF}" type="pres">
      <dgm:prSet presAssocID="{DE189C04-1ACD-44DB-AE29-E6F3A4215189}" presName="level2hierChild" presStyleCnt="0"/>
      <dgm:spPr/>
    </dgm:pt>
    <dgm:pt modelId="{45FFDAA7-C264-4370-B536-279EDBE6F89F}" type="pres">
      <dgm:prSet presAssocID="{A4BEBD91-3420-4446-AB53-13529DEB0FC9}" presName="conn2-1" presStyleLbl="parChTrans1D2" presStyleIdx="0" presStyleCnt="2"/>
      <dgm:spPr/>
      <dgm:t>
        <a:bodyPr/>
        <a:lstStyle/>
        <a:p>
          <a:endParaRPr lang="zh-TW" altLang="en-US"/>
        </a:p>
      </dgm:t>
    </dgm:pt>
    <dgm:pt modelId="{18E16D9C-882E-4FE0-80EB-2853AFBF4D54}" type="pres">
      <dgm:prSet presAssocID="{A4BEBD91-3420-4446-AB53-13529DEB0FC9}" presName="connTx" presStyleLbl="parChTrans1D2" presStyleIdx="0" presStyleCnt="2"/>
      <dgm:spPr/>
      <dgm:t>
        <a:bodyPr/>
        <a:lstStyle/>
        <a:p>
          <a:endParaRPr lang="zh-TW" altLang="en-US"/>
        </a:p>
      </dgm:t>
    </dgm:pt>
    <dgm:pt modelId="{20B0C416-C920-42D4-A7D2-D045E2057496}" type="pres">
      <dgm:prSet presAssocID="{31EC5AF2-7B8C-409E-AE62-3F03849B0D38}" presName="root2" presStyleCnt="0"/>
      <dgm:spPr/>
    </dgm:pt>
    <dgm:pt modelId="{931C5E94-2872-4790-8E8A-7A4DD2A10FE2}" type="pres">
      <dgm:prSet presAssocID="{31EC5AF2-7B8C-409E-AE62-3F03849B0D38}" presName="LevelTwoTextNode" presStyleLbl="node2" presStyleIdx="0" presStyleCnt="2" custScaleX="10498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B0D8766-C499-42AF-B8BD-4FCD0EA00150}" type="pres">
      <dgm:prSet presAssocID="{31EC5AF2-7B8C-409E-AE62-3F03849B0D38}" presName="level3hierChild" presStyleCnt="0"/>
      <dgm:spPr/>
    </dgm:pt>
    <dgm:pt modelId="{DAC4B485-C151-4EFA-86D3-14B921B65133}" type="pres">
      <dgm:prSet presAssocID="{EC7E32DD-46C5-407B-AD45-3855FEF99EA8}" presName="conn2-1" presStyleLbl="parChTrans1D2" presStyleIdx="1" presStyleCnt="2"/>
      <dgm:spPr/>
      <dgm:t>
        <a:bodyPr/>
        <a:lstStyle/>
        <a:p>
          <a:endParaRPr lang="zh-TW" altLang="en-US"/>
        </a:p>
      </dgm:t>
    </dgm:pt>
    <dgm:pt modelId="{6A5D4E2D-7AEE-4371-A145-462FAA3FAC3F}" type="pres">
      <dgm:prSet presAssocID="{EC7E32DD-46C5-407B-AD45-3855FEF99EA8}" presName="connTx" presStyleLbl="parChTrans1D2" presStyleIdx="1" presStyleCnt="2"/>
      <dgm:spPr/>
      <dgm:t>
        <a:bodyPr/>
        <a:lstStyle/>
        <a:p>
          <a:endParaRPr lang="zh-TW" altLang="en-US"/>
        </a:p>
      </dgm:t>
    </dgm:pt>
    <dgm:pt modelId="{DF598CAE-FE46-457F-8A0E-E02D30B12C24}" type="pres">
      <dgm:prSet presAssocID="{7B1599A4-C60B-4E43-9BFE-5950577BE16A}" presName="root2" presStyleCnt="0"/>
      <dgm:spPr/>
    </dgm:pt>
    <dgm:pt modelId="{79A2664B-E647-4A6D-9E5E-1636AC4B503D}" type="pres">
      <dgm:prSet presAssocID="{7B1599A4-C60B-4E43-9BFE-5950577BE16A}" presName="LevelTwoTextNode" presStyleLbl="node2" presStyleIdx="1" presStyleCnt="2" custScaleX="10819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D77326E-1DA3-4B35-BE64-22E0400A6EA1}" type="pres">
      <dgm:prSet presAssocID="{7B1599A4-C60B-4E43-9BFE-5950577BE16A}" presName="level3hierChild" presStyleCnt="0"/>
      <dgm:spPr/>
    </dgm:pt>
  </dgm:ptLst>
  <dgm:cxnLst>
    <dgm:cxn modelId="{A10C1C9F-3877-47D0-8DBD-8F0E70EC42FD}" type="presOf" srcId="{31EC5AF2-7B8C-409E-AE62-3F03849B0D38}" destId="{931C5E94-2872-4790-8E8A-7A4DD2A10FE2}" srcOrd="0" destOrd="0" presId="urn:microsoft.com/office/officeart/2005/8/layout/hierarchy2"/>
    <dgm:cxn modelId="{6B432F85-F6E3-4BF5-90ED-98D099BA1C58}" type="presOf" srcId="{EC7E32DD-46C5-407B-AD45-3855FEF99EA8}" destId="{DAC4B485-C151-4EFA-86D3-14B921B65133}" srcOrd="0" destOrd="0" presId="urn:microsoft.com/office/officeart/2005/8/layout/hierarchy2"/>
    <dgm:cxn modelId="{9BD8C6C2-C0FE-4334-A070-6A53A0730183}" type="presOf" srcId="{63F17575-61C0-4925-AD60-00F2DC9C3C4D}" destId="{E1509490-86AB-4AC2-910E-990858ED2121}" srcOrd="0" destOrd="0" presId="urn:microsoft.com/office/officeart/2005/8/layout/hierarchy2"/>
    <dgm:cxn modelId="{289DBA36-57DF-408A-862C-60A9E80EA851}" type="presOf" srcId="{7B1599A4-C60B-4E43-9BFE-5950577BE16A}" destId="{79A2664B-E647-4A6D-9E5E-1636AC4B503D}" srcOrd="0" destOrd="0" presId="urn:microsoft.com/office/officeart/2005/8/layout/hierarchy2"/>
    <dgm:cxn modelId="{521C0F6D-81A1-46DA-9C4F-166F92465AC2}" type="presOf" srcId="{EC7E32DD-46C5-407B-AD45-3855FEF99EA8}" destId="{6A5D4E2D-7AEE-4371-A145-462FAA3FAC3F}" srcOrd="1" destOrd="0" presId="urn:microsoft.com/office/officeart/2005/8/layout/hierarchy2"/>
    <dgm:cxn modelId="{3AB2E781-7344-4437-8A4F-C8643762C091}" type="presOf" srcId="{DE189C04-1ACD-44DB-AE29-E6F3A4215189}" destId="{85D645A4-359B-44D3-A661-9D351C5C0101}" srcOrd="0" destOrd="0" presId="urn:microsoft.com/office/officeart/2005/8/layout/hierarchy2"/>
    <dgm:cxn modelId="{EF1B2D7D-597D-4E2F-BA5A-EA7FFBE099BE}" srcId="{DE189C04-1ACD-44DB-AE29-E6F3A4215189}" destId="{7B1599A4-C60B-4E43-9BFE-5950577BE16A}" srcOrd="1" destOrd="0" parTransId="{EC7E32DD-46C5-407B-AD45-3855FEF99EA8}" sibTransId="{B733EF53-ED36-4C09-84D0-573BA1B88442}"/>
    <dgm:cxn modelId="{B03B96C7-E317-4E0F-8B0C-980717A747C6}" srcId="{63F17575-61C0-4925-AD60-00F2DC9C3C4D}" destId="{DE189C04-1ACD-44DB-AE29-E6F3A4215189}" srcOrd="0" destOrd="0" parTransId="{A1D3DB7F-9689-4EDE-A112-6035CC31ECFF}" sibTransId="{8B8DDD41-F2E0-4360-846C-82F62049BE41}"/>
    <dgm:cxn modelId="{3A4D2ACF-D5C0-46EF-B76C-303C0BB0381D}" type="presOf" srcId="{A4BEBD91-3420-4446-AB53-13529DEB0FC9}" destId="{18E16D9C-882E-4FE0-80EB-2853AFBF4D54}" srcOrd="1" destOrd="0" presId="urn:microsoft.com/office/officeart/2005/8/layout/hierarchy2"/>
    <dgm:cxn modelId="{05FF1D8F-A194-4F48-B926-94FB7040B36A}" srcId="{DE189C04-1ACD-44DB-AE29-E6F3A4215189}" destId="{31EC5AF2-7B8C-409E-AE62-3F03849B0D38}" srcOrd="0" destOrd="0" parTransId="{A4BEBD91-3420-4446-AB53-13529DEB0FC9}" sibTransId="{E831FBF3-67BF-4DD2-8B14-F56ED52A3C59}"/>
    <dgm:cxn modelId="{8A42D4E1-C418-4CDC-9C38-36BED802D138}" type="presOf" srcId="{A4BEBD91-3420-4446-AB53-13529DEB0FC9}" destId="{45FFDAA7-C264-4370-B536-279EDBE6F89F}" srcOrd="0" destOrd="0" presId="urn:microsoft.com/office/officeart/2005/8/layout/hierarchy2"/>
    <dgm:cxn modelId="{057E85A4-AD89-4175-802D-95B809B20FE5}" type="presParOf" srcId="{E1509490-86AB-4AC2-910E-990858ED2121}" destId="{67F6C96B-BEB4-4D91-ADED-1D4F4BEA889C}" srcOrd="0" destOrd="0" presId="urn:microsoft.com/office/officeart/2005/8/layout/hierarchy2"/>
    <dgm:cxn modelId="{54A6E09D-867F-4911-9368-6171BFD53D13}" type="presParOf" srcId="{67F6C96B-BEB4-4D91-ADED-1D4F4BEA889C}" destId="{85D645A4-359B-44D3-A661-9D351C5C0101}" srcOrd="0" destOrd="0" presId="urn:microsoft.com/office/officeart/2005/8/layout/hierarchy2"/>
    <dgm:cxn modelId="{3CD00243-7724-4626-B04A-D7F303DC719C}" type="presParOf" srcId="{67F6C96B-BEB4-4D91-ADED-1D4F4BEA889C}" destId="{C91A83D3-0205-4EA9-9E10-3E3F8CF520CF}" srcOrd="1" destOrd="0" presId="urn:microsoft.com/office/officeart/2005/8/layout/hierarchy2"/>
    <dgm:cxn modelId="{FA3ED263-D292-4BA2-93DA-BF7D112234A8}" type="presParOf" srcId="{C91A83D3-0205-4EA9-9E10-3E3F8CF520CF}" destId="{45FFDAA7-C264-4370-B536-279EDBE6F89F}" srcOrd="0" destOrd="0" presId="urn:microsoft.com/office/officeart/2005/8/layout/hierarchy2"/>
    <dgm:cxn modelId="{07982486-9E81-43AC-B160-7F8A349677B5}" type="presParOf" srcId="{45FFDAA7-C264-4370-B536-279EDBE6F89F}" destId="{18E16D9C-882E-4FE0-80EB-2853AFBF4D54}" srcOrd="0" destOrd="0" presId="urn:microsoft.com/office/officeart/2005/8/layout/hierarchy2"/>
    <dgm:cxn modelId="{41FC8F7C-C311-477F-A380-53C8E8CDCE49}" type="presParOf" srcId="{C91A83D3-0205-4EA9-9E10-3E3F8CF520CF}" destId="{20B0C416-C920-42D4-A7D2-D045E2057496}" srcOrd="1" destOrd="0" presId="urn:microsoft.com/office/officeart/2005/8/layout/hierarchy2"/>
    <dgm:cxn modelId="{38DBA892-5158-4A33-B7F9-8B3E78EFC30D}" type="presParOf" srcId="{20B0C416-C920-42D4-A7D2-D045E2057496}" destId="{931C5E94-2872-4790-8E8A-7A4DD2A10FE2}" srcOrd="0" destOrd="0" presId="urn:microsoft.com/office/officeart/2005/8/layout/hierarchy2"/>
    <dgm:cxn modelId="{FEA9C932-D79A-4C4F-9918-18E341CBDB09}" type="presParOf" srcId="{20B0C416-C920-42D4-A7D2-D045E2057496}" destId="{BB0D8766-C499-42AF-B8BD-4FCD0EA00150}" srcOrd="1" destOrd="0" presId="urn:microsoft.com/office/officeart/2005/8/layout/hierarchy2"/>
    <dgm:cxn modelId="{0949F3B2-9130-493D-A0A9-7F020D6386D3}" type="presParOf" srcId="{C91A83D3-0205-4EA9-9E10-3E3F8CF520CF}" destId="{DAC4B485-C151-4EFA-86D3-14B921B65133}" srcOrd="2" destOrd="0" presId="urn:microsoft.com/office/officeart/2005/8/layout/hierarchy2"/>
    <dgm:cxn modelId="{86995067-1A2B-431B-A945-9DE24787ED09}" type="presParOf" srcId="{DAC4B485-C151-4EFA-86D3-14B921B65133}" destId="{6A5D4E2D-7AEE-4371-A145-462FAA3FAC3F}" srcOrd="0" destOrd="0" presId="urn:microsoft.com/office/officeart/2005/8/layout/hierarchy2"/>
    <dgm:cxn modelId="{C37E4D04-9EF1-4C06-942C-7A6193DE880A}" type="presParOf" srcId="{C91A83D3-0205-4EA9-9E10-3E3F8CF520CF}" destId="{DF598CAE-FE46-457F-8A0E-E02D30B12C24}" srcOrd="3" destOrd="0" presId="urn:microsoft.com/office/officeart/2005/8/layout/hierarchy2"/>
    <dgm:cxn modelId="{288763B3-30C6-4C8A-889C-A30A7CC17718}" type="presParOf" srcId="{DF598CAE-FE46-457F-8A0E-E02D30B12C24}" destId="{79A2664B-E647-4A6D-9E5E-1636AC4B503D}" srcOrd="0" destOrd="0" presId="urn:microsoft.com/office/officeart/2005/8/layout/hierarchy2"/>
    <dgm:cxn modelId="{066D3A15-49D2-4DC7-9859-97EFFAE1BFC0}" type="presParOf" srcId="{DF598CAE-FE46-457F-8A0E-E02D30B12C24}" destId="{FD77326E-1DA3-4B35-BE64-22E0400A6EA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921C68D-1094-47B4-A3F8-2E28CC720C0D}" type="doc">
      <dgm:prSet loTypeId="urn:microsoft.com/office/officeart/2005/8/layout/process1" loCatId="process" qsTypeId="urn:microsoft.com/office/officeart/2005/8/quickstyle/simple1" qsCatId="simple" csTypeId="urn:microsoft.com/office/officeart/2005/8/colors/accent5_2" csCatId="accent5" phldr="1"/>
      <dgm:spPr/>
    </dgm:pt>
    <dgm:pt modelId="{894CBF01-84AA-4B1A-A592-CAC4D69D45FF}">
      <dgm:prSet phldrT="[文字]"/>
      <dgm:spPr/>
      <dgm:t>
        <a:bodyPr/>
        <a:lstStyle/>
        <a:p>
          <a:r>
            <a:rPr lang="zh-TW" altLang="en-US" dirty="0" smtClean="0"/>
            <a:t>公開透明措施</a:t>
          </a:r>
          <a:endParaRPr lang="zh-TW" altLang="en-US" dirty="0"/>
        </a:p>
      </dgm:t>
    </dgm:pt>
    <dgm:pt modelId="{BC66EB51-C277-4B6A-9A31-3A0E3EA1936B}" type="parTrans" cxnId="{98117235-DCC6-48A4-A2EB-335117D3EA52}">
      <dgm:prSet/>
      <dgm:spPr/>
      <dgm:t>
        <a:bodyPr/>
        <a:lstStyle/>
        <a:p>
          <a:endParaRPr lang="zh-TW" altLang="en-US"/>
        </a:p>
      </dgm:t>
    </dgm:pt>
    <dgm:pt modelId="{2D37951C-CC35-4A24-80BA-159DB31E0F7A}" type="sibTrans" cxnId="{98117235-DCC6-48A4-A2EB-335117D3EA52}">
      <dgm:prSet/>
      <dgm:spPr/>
      <dgm:t>
        <a:bodyPr/>
        <a:lstStyle/>
        <a:p>
          <a:endParaRPr lang="zh-TW" altLang="en-US"/>
        </a:p>
      </dgm:t>
    </dgm:pt>
    <dgm:pt modelId="{21C69791-B1ED-476B-A743-3B2CECD99390}">
      <dgm:prSet phldrT="[文字]"/>
      <dgm:spPr/>
      <dgm:t>
        <a:bodyPr/>
        <a:lstStyle/>
        <a:p>
          <a:r>
            <a:rPr lang="zh-TW" altLang="en-US" dirty="0" smtClean="0"/>
            <a:t>生態系統</a:t>
          </a:r>
          <a:endParaRPr lang="zh-TW" altLang="en-US" dirty="0"/>
        </a:p>
      </dgm:t>
    </dgm:pt>
    <dgm:pt modelId="{14191FA0-111E-4907-88C7-13AD5809B39E}" type="parTrans" cxnId="{23ECDE3D-314C-4416-82B7-58D19298FC48}">
      <dgm:prSet/>
      <dgm:spPr/>
      <dgm:t>
        <a:bodyPr/>
        <a:lstStyle/>
        <a:p>
          <a:endParaRPr lang="zh-TW" altLang="en-US"/>
        </a:p>
      </dgm:t>
    </dgm:pt>
    <dgm:pt modelId="{4DC31887-244A-440C-B37C-98B2793B39F9}" type="sibTrans" cxnId="{23ECDE3D-314C-4416-82B7-58D19298FC48}">
      <dgm:prSet/>
      <dgm:spPr/>
      <dgm:t>
        <a:bodyPr/>
        <a:lstStyle/>
        <a:p>
          <a:endParaRPr lang="zh-TW" altLang="en-US"/>
        </a:p>
      </dgm:t>
    </dgm:pt>
    <dgm:pt modelId="{30CDF4CE-86F3-48EF-BCE3-A8F385B77F35}">
      <dgm:prSet phldrT="[文字]"/>
      <dgm:spPr/>
      <dgm:t>
        <a:bodyPr/>
        <a:lstStyle/>
        <a:p>
          <a:r>
            <a:rPr lang="zh-TW" altLang="en-US" dirty="0" smtClean="0"/>
            <a:t>市場監控</a:t>
          </a:r>
          <a:endParaRPr lang="zh-TW" altLang="en-US" dirty="0"/>
        </a:p>
      </dgm:t>
    </dgm:pt>
    <dgm:pt modelId="{3CAC3715-0636-409B-898C-593DA8246308}" type="parTrans" cxnId="{84C78302-DE53-4026-BD19-3843560F3B36}">
      <dgm:prSet/>
      <dgm:spPr/>
      <dgm:t>
        <a:bodyPr/>
        <a:lstStyle/>
        <a:p>
          <a:endParaRPr lang="zh-TW" altLang="en-US"/>
        </a:p>
      </dgm:t>
    </dgm:pt>
    <dgm:pt modelId="{E80982B9-9428-4D08-8EC4-5AF7E6A8DE3B}" type="sibTrans" cxnId="{84C78302-DE53-4026-BD19-3843560F3B36}">
      <dgm:prSet/>
      <dgm:spPr/>
      <dgm:t>
        <a:bodyPr/>
        <a:lstStyle/>
        <a:p>
          <a:endParaRPr lang="zh-TW" altLang="en-US"/>
        </a:p>
      </dgm:t>
    </dgm:pt>
    <dgm:pt modelId="{F240BFF9-EC51-4471-8D33-7B4DCCC78A06}" type="pres">
      <dgm:prSet presAssocID="{7921C68D-1094-47B4-A3F8-2E28CC720C0D}" presName="Name0" presStyleCnt="0">
        <dgm:presLayoutVars>
          <dgm:dir/>
          <dgm:resizeHandles val="exact"/>
        </dgm:presLayoutVars>
      </dgm:prSet>
      <dgm:spPr/>
    </dgm:pt>
    <dgm:pt modelId="{0EFDCCE2-4886-4DF3-B4B5-A42626DFAF7D}" type="pres">
      <dgm:prSet presAssocID="{894CBF01-84AA-4B1A-A592-CAC4D69D45F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1220F0-B3E8-40E2-91C1-B0F7F34DB1EB}" type="pres">
      <dgm:prSet presAssocID="{2D37951C-CC35-4A24-80BA-159DB31E0F7A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5352FADA-72E3-4A16-82DD-82BFA4E314DB}" type="pres">
      <dgm:prSet presAssocID="{2D37951C-CC35-4A24-80BA-159DB31E0F7A}" presName="connectorText" presStyleLbl="sibTrans2D1" presStyleIdx="0" presStyleCnt="2"/>
      <dgm:spPr/>
      <dgm:t>
        <a:bodyPr/>
        <a:lstStyle/>
        <a:p>
          <a:endParaRPr lang="zh-TW" altLang="en-US"/>
        </a:p>
      </dgm:t>
    </dgm:pt>
    <dgm:pt modelId="{5EE6C2AB-F49A-4024-ACEC-FD5D06C2008C}" type="pres">
      <dgm:prSet presAssocID="{21C69791-B1ED-476B-A743-3B2CECD9939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CA6002-7772-43FA-82BC-25B013FEC176}" type="pres">
      <dgm:prSet presAssocID="{4DC31887-244A-440C-B37C-98B2793B39F9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26FCCB03-008B-4100-BB57-2F6C571ECB05}" type="pres">
      <dgm:prSet presAssocID="{4DC31887-244A-440C-B37C-98B2793B39F9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  <dgm:pt modelId="{0DDE2DDD-CBC0-419A-81A2-F6BDE6A2E205}" type="pres">
      <dgm:prSet presAssocID="{30CDF4CE-86F3-48EF-BCE3-A8F385B77F3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3A4C311-1D70-4C87-9B87-BC59FD48540C}" type="presOf" srcId="{4DC31887-244A-440C-B37C-98B2793B39F9}" destId="{26FCCB03-008B-4100-BB57-2F6C571ECB05}" srcOrd="1" destOrd="0" presId="urn:microsoft.com/office/officeart/2005/8/layout/process1"/>
    <dgm:cxn modelId="{98117235-DCC6-48A4-A2EB-335117D3EA52}" srcId="{7921C68D-1094-47B4-A3F8-2E28CC720C0D}" destId="{894CBF01-84AA-4B1A-A592-CAC4D69D45FF}" srcOrd="0" destOrd="0" parTransId="{BC66EB51-C277-4B6A-9A31-3A0E3EA1936B}" sibTransId="{2D37951C-CC35-4A24-80BA-159DB31E0F7A}"/>
    <dgm:cxn modelId="{B336735B-EC7A-446B-A370-991E2651D75F}" type="presOf" srcId="{7921C68D-1094-47B4-A3F8-2E28CC720C0D}" destId="{F240BFF9-EC51-4471-8D33-7B4DCCC78A06}" srcOrd="0" destOrd="0" presId="urn:microsoft.com/office/officeart/2005/8/layout/process1"/>
    <dgm:cxn modelId="{D41D180F-D172-42AF-90EF-0C41C55BD4C6}" type="presOf" srcId="{2D37951C-CC35-4A24-80BA-159DB31E0F7A}" destId="{5352FADA-72E3-4A16-82DD-82BFA4E314DB}" srcOrd="1" destOrd="0" presId="urn:microsoft.com/office/officeart/2005/8/layout/process1"/>
    <dgm:cxn modelId="{23ECDE3D-314C-4416-82B7-58D19298FC48}" srcId="{7921C68D-1094-47B4-A3F8-2E28CC720C0D}" destId="{21C69791-B1ED-476B-A743-3B2CECD99390}" srcOrd="1" destOrd="0" parTransId="{14191FA0-111E-4907-88C7-13AD5809B39E}" sibTransId="{4DC31887-244A-440C-B37C-98B2793B39F9}"/>
    <dgm:cxn modelId="{3BE3986E-D305-4D1D-845D-EBFC4437278D}" type="presOf" srcId="{21C69791-B1ED-476B-A743-3B2CECD99390}" destId="{5EE6C2AB-F49A-4024-ACEC-FD5D06C2008C}" srcOrd="0" destOrd="0" presId="urn:microsoft.com/office/officeart/2005/8/layout/process1"/>
    <dgm:cxn modelId="{3112A5D0-A4A5-4778-8DE5-A82D43EAEFB4}" type="presOf" srcId="{30CDF4CE-86F3-48EF-BCE3-A8F385B77F35}" destId="{0DDE2DDD-CBC0-419A-81A2-F6BDE6A2E205}" srcOrd="0" destOrd="0" presId="urn:microsoft.com/office/officeart/2005/8/layout/process1"/>
    <dgm:cxn modelId="{94C2EDE4-65C6-4274-A52E-2B9832FF54DD}" type="presOf" srcId="{894CBF01-84AA-4B1A-A592-CAC4D69D45FF}" destId="{0EFDCCE2-4886-4DF3-B4B5-A42626DFAF7D}" srcOrd="0" destOrd="0" presId="urn:microsoft.com/office/officeart/2005/8/layout/process1"/>
    <dgm:cxn modelId="{ED0DDF04-3E80-4B18-9D2A-F29A82832120}" type="presOf" srcId="{4DC31887-244A-440C-B37C-98B2793B39F9}" destId="{FDCA6002-7772-43FA-82BC-25B013FEC176}" srcOrd="0" destOrd="0" presId="urn:microsoft.com/office/officeart/2005/8/layout/process1"/>
    <dgm:cxn modelId="{84C78302-DE53-4026-BD19-3843560F3B36}" srcId="{7921C68D-1094-47B4-A3F8-2E28CC720C0D}" destId="{30CDF4CE-86F3-48EF-BCE3-A8F385B77F35}" srcOrd="2" destOrd="0" parTransId="{3CAC3715-0636-409B-898C-593DA8246308}" sibTransId="{E80982B9-9428-4D08-8EC4-5AF7E6A8DE3B}"/>
    <dgm:cxn modelId="{7C344D22-D730-4846-9397-802309095C23}" type="presOf" srcId="{2D37951C-CC35-4A24-80BA-159DB31E0F7A}" destId="{CC1220F0-B3E8-40E2-91C1-B0F7F34DB1EB}" srcOrd="0" destOrd="0" presId="urn:microsoft.com/office/officeart/2005/8/layout/process1"/>
    <dgm:cxn modelId="{9B5D195E-1108-4525-9A62-041CC41585C3}" type="presParOf" srcId="{F240BFF9-EC51-4471-8D33-7B4DCCC78A06}" destId="{0EFDCCE2-4886-4DF3-B4B5-A42626DFAF7D}" srcOrd="0" destOrd="0" presId="urn:microsoft.com/office/officeart/2005/8/layout/process1"/>
    <dgm:cxn modelId="{34D4891E-3523-4C91-B664-9A8CA084EAA4}" type="presParOf" srcId="{F240BFF9-EC51-4471-8D33-7B4DCCC78A06}" destId="{CC1220F0-B3E8-40E2-91C1-B0F7F34DB1EB}" srcOrd="1" destOrd="0" presId="urn:microsoft.com/office/officeart/2005/8/layout/process1"/>
    <dgm:cxn modelId="{6588719F-59D6-4ECF-9094-7489AB3F0351}" type="presParOf" srcId="{CC1220F0-B3E8-40E2-91C1-B0F7F34DB1EB}" destId="{5352FADA-72E3-4A16-82DD-82BFA4E314DB}" srcOrd="0" destOrd="0" presId="urn:microsoft.com/office/officeart/2005/8/layout/process1"/>
    <dgm:cxn modelId="{02285514-DE13-4E9B-BB5D-1864EDDD5132}" type="presParOf" srcId="{F240BFF9-EC51-4471-8D33-7B4DCCC78A06}" destId="{5EE6C2AB-F49A-4024-ACEC-FD5D06C2008C}" srcOrd="2" destOrd="0" presId="urn:microsoft.com/office/officeart/2005/8/layout/process1"/>
    <dgm:cxn modelId="{D9AC470B-3064-4CA0-B30C-002EF983967E}" type="presParOf" srcId="{F240BFF9-EC51-4471-8D33-7B4DCCC78A06}" destId="{FDCA6002-7772-43FA-82BC-25B013FEC176}" srcOrd="3" destOrd="0" presId="urn:microsoft.com/office/officeart/2005/8/layout/process1"/>
    <dgm:cxn modelId="{418BB316-52D8-42C8-A555-4F9826C58AF2}" type="presParOf" srcId="{FDCA6002-7772-43FA-82BC-25B013FEC176}" destId="{26FCCB03-008B-4100-BB57-2F6C571ECB05}" srcOrd="0" destOrd="0" presId="urn:microsoft.com/office/officeart/2005/8/layout/process1"/>
    <dgm:cxn modelId="{B95B9BA7-9322-481B-A818-8039347A3FA0}" type="presParOf" srcId="{F240BFF9-EC51-4471-8D33-7B4DCCC78A06}" destId="{0DDE2DDD-CBC0-419A-81A2-F6BDE6A2E20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F17575-61C0-4925-AD60-00F2DC9C3C4D}" type="doc">
      <dgm:prSet loTypeId="urn:microsoft.com/office/officeart/2005/8/layout/hierarchy2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zh-TW" altLang="en-US"/>
        </a:p>
      </dgm:t>
    </dgm:pt>
    <dgm:pt modelId="{DE189C04-1ACD-44DB-AE29-E6F3A4215189}">
      <dgm:prSet phldrT="[文字]" custT="1"/>
      <dgm:spPr/>
      <dgm:t>
        <a:bodyPr/>
        <a:lstStyle/>
        <a:p>
          <a:r>
            <a:rPr lang="zh-TW" altLang="en-US" sz="2400" dirty="0" smtClean="0"/>
            <a:t>管制鬆綁措施</a:t>
          </a:r>
          <a:endParaRPr lang="zh-TW" altLang="en-US" sz="2400" dirty="0"/>
        </a:p>
      </dgm:t>
    </dgm:pt>
    <dgm:pt modelId="{A1D3DB7F-9689-4EDE-A112-6035CC31ECFF}" type="parTrans" cxnId="{B03B96C7-E317-4E0F-8B0C-980717A747C6}">
      <dgm:prSet/>
      <dgm:spPr/>
      <dgm:t>
        <a:bodyPr/>
        <a:lstStyle/>
        <a:p>
          <a:endParaRPr lang="zh-TW" altLang="en-US" sz="2000"/>
        </a:p>
      </dgm:t>
    </dgm:pt>
    <dgm:pt modelId="{8B8DDD41-F2E0-4360-846C-82F62049BE41}" type="sibTrans" cxnId="{B03B96C7-E317-4E0F-8B0C-980717A747C6}">
      <dgm:prSet/>
      <dgm:spPr/>
      <dgm:t>
        <a:bodyPr/>
        <a:lstStyle/>
        <a:p>
          <a:endParaRPr lang="zh-TW" altLang="en-US" sz="2000"/>
        </a:p>
      </dgm:t>
    </dgm:pt>
    <dgm:pt modelId="{31EC5AF2-7B8C-409E-AE62-3F03849B0D38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1800" dirty="0" smtClean="0"/>
            <a:t>章程規定特定人或團體指派董事</a:t>
          </a:r>
          <a:endParaRPr lang="en-US" altLang="zh-TW" sz="1800" dirty="0" smtClean="0"/>
        </a:p>
        <a:p>
          <a:pPr>
            <a:spcAft>
              <a:spcPts val="0"/>
            </a:spcAft>
          </a:pPr>
          <a:r>
            <a:rPr lang="zh-TW" altLang="en-US" sz="1800" dirty="0" smtClean="0"/>
            <a:t>（刪除法人代表人制）</a:t>
          </a:r>
          <a:endParaRPr lang="zh-TW" altLang="en-US" sz="1800" dirty="0"/>
        </a:p>
      </dgm:t>
    </dgm:pt>
    <dgm:pt modelId="{A4BEBD91-3420-4446-AB53-13529DEB0FC9}" type="parTrans" cxnId="{05FF1D8F-A194-4F48-B926-94FB7040B36A}">
      <dgm:prSet custT="1"/>
      <dgm:spPr/>
      <dgm:t>
        <a:bodyPr/>
        <a:lstStyle/>
        <a:p>
          <a:endParaRPr lang="zh-TW" altLang="en-US" sz="600"/>
        </a:p>
      </dgm:t>
    </dgm:pt>
    <dgm:pt modelId="{E831FBF3-67BF-4DD2-8B14-F56ED52A3C59}" type="sibTrans" cxnId="{05FF1D8F-A194-4F48-B926-94FB7040B36A}">
      <dgm:prSet/>
      <dgm:spPr/>
      <dgm:t>
        <a:bodyPr/>
        <a:lstStyle/>
        <a:p>
          <a:endParaRPr lang="zh-TW" altLang="en-US" sz="2000"/>
        </a:p>
      </dgm:t>
    </dgm:pt>
    <dgm:pt modelId="{7B1599A4-C60B-4E43-9BFE-5950577BE16A}">
      <dgm:prSet phldrT="[文字]" custT="1"/>
      <dgm:spPr/>
      <dgm:t>
        <a:bodyPr/>
        <a:lstStyle/>
        <a:p>
          <a:r>
            <a:rPr lang="zh-TW" altLang="en-US" sz="1800" dirty="0" smtClean="0"/>
            <a:t>以章程排除累積投票制</a:t>
          </a:r>
          <a:endParaRPr lang="zh-TW" altLang="en-US" sz="1800" dirty="0"/>
        </a:p>
      </dgm:t>
    </dgm:pt>
    <dgm:pt modelId="{EC7E32DD-46C5-407B-AD45-3855FEF99EA8}" type="parTrans" cxnId="{EF1B2D7D-597D-4E2F-BA5A-EA7FFBE099BE}">
      <dgm:prSet custT="1"/>
      <dgm:spPr/>
      <dgm:t>
        <a:bodyPr/>
        <a:lstStyle/>
        <a:p>
          <a:endParaRPr lang="zh-TW" altLang="en-US" sz="600"/>
        </a:p>
      </dgm:t>
    </dgm:pt>
    <dgm:pt modelId="{B733EF53-ED36-4C09-84D0-573BA1B88442}" type="sibTrans" cxnId="{EF1B2D7D-597D-4E2F-BA5A-EA7FFBE099BE}">
      <dgm:prSet/>
      <dgm:spPr/>
      <dgm:t>
        <a:bodyPr/>
        <a:lstStyle/>
        <a:p>
          <a:endParaRPr lang="zh-TW" altLang="en-US" sz="2000"/>
        </a:p>
      </dgm:t>
    </dgm:pt>
    <dgm:pt modelId="{E1509490-86AB-4AC2-910E-990858ED2121}" type="pres">
      <dgm:prSet presAssocID="{63F17575-61C0-4925-AD60-00F2DC9C3C4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7F6C96B-BEB4-4D91-ADED-1D4F4BEA889C}" type="pres">
      <dgm:prSet presAssocID="{DE189C04-1ACD-44DB-AE29-E6F3A4215189}" presName="root1" presStyleCnt="0"/>
      <dgm:spPr/>
    </dgm:pt>
    <dgm:pt modelId="{85D645A4-359B-44D3-A661-9D351C5C0101}" type="pres">
      <dgm:prSet presAssocID="{DE189C04-1ACD-44DB-AE29-E6F3A421518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91A83D3-0205-4EA9-9E10-3E3F8CF520CF}" type="pres">
      <dgm:prSet presAssocID="{DE189C04-1ACD-44DB-AE29-E6F3A4215189}" presName="level2hierChild" presStyleCnt="0"/>
      <dgm:spPr/>
    </dgm:pt>
    <dgm:pt modelId="{45FFDAA7-C264-4370-B536-279EDBE6F89F}" type="pres">
      <dgm:prSet presAssocID="{A4BEBD91-3420-4446-AB53-13529DEB0FC9}" presName="conn2-1" presStyleLbl="parChTrans1D2" presStyleIdx="0" presStyleCnt="2"/>
      <dgm:spPr/>
      <dgm:t>
        <a:bodyPr/>
        <a:lstStyle/>
        <a:p>
          <a:endParaRPr lang="zh-TW" altLang="en-US"/>
        </a:p>
      </dgm:t>
    </dgm:pt>
    <dgm:pt modelId="{18E16D9C-882E-4FE0-80EB-2853AFBF4D54}" type="pres">
      <dgm:prSet presAssocID="{A4BEBD91-3420-4446-AB53-13529DEB0FC9}" presName="connTx" presStyleLbl="parChTrans1D2" presStyleIdx="0" presStyleCnt="2"/>
      <dgm:spPr/>
      <dgm:t>
        <a:bodyPr/>
        <a:lstStyle/>
        <a:p>
          <a:endParaRPr lang="zh-TW" altLang="en-US"/>
        </a:p>
      </dgm:t>
    </dgm:pt>
    <dgm:pt modelId="{20B0C416-C920-42D4-A7D2-D045E2057496}" type="pres">
      <dgm:prSet presAssocID="{31EC5AF2-7B8C-409E-AE62-3F03849B0D38}" presName="root2" presStyleCnt="0"/>
      <dgm:spPr/>
    </dgm:pt>
    <dgm:pt modelId="{931C5E94-2872-4790-8E8A-7A4DD2A10FE2}" type="pres">
      <dgm:prSet presAssocID="{31EC5AF2-7B8C-409E-AE62-3F03849B0D38}" presName="LevelTwoTextNode" presStyleLbl="node2" presStyleIdx="0" presStyleCnt="2" custScaleX="10580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B0D8766-C499-42AF-B8BD-4FCD0EA00150}" type="pres">
      <dgm:prSet presAssocID="{31EC5AF2-7B8C-409E-AE62-3F03849B0D38}" presName="level3hierChild" presStyleCnt="0"/>
      <dgm:spPr/>
    </dgm:pt>
    <dgm:pt modelId="{DAC4B485-C151-4EFA-86D3-14B921B65133}" type="pres">
      <dgm:prSet presAssocID="{EC7E32DD-46C5-407B-AD45-3855FEF99EA8}" presName="conn2-1" presStyleLbl="parChTrans1D2" presStyleIdx="1" presStyleCnt="2"/>
      <dgm:spPr/>
      <dgm:t>
        <a:bodyPr/>
        <a:lstStyle/>
        <a:p>
          <a:endParaRPr lang="zh-TW" altLang="en-US"/>
        </a:p>
      </dgm:t>
    </dgm:pt>
    <dgm:pt modelId="{6A5D4E2D-7AEE-4371-A145-462FAA3FAC3F}" type="pres">
      <dgm:prSet presAssocID="{EC7E32DD-46C5-407B-AD45-3855FEF99EA8}" presName="connTx" presStyleLbl="parChTrans1D2" presStyleIdx="1" presStyleCnt="2"/>
      <dgm:spPr/>
      <dgm:t>
        <a:bodyPr/>
        <a:lstStyle/>
        <a:p>
          <a:endParaRPr lang="zh-TW" altLang="en-US"/>
        </a:p>
      </dgm:t>
    </dgm:pt>
    <dgm:pt modelId="{DF598CAE-FE46-457F-8A0E-E02D30B12C24}" type="pres">
      <dgm:prSet presAssocID="{7B1599A4-C60B-4E43-9BFE-5950577BE16A}" presName="root2" presStyleCnt="0"/>
      <dgm:spPr/>
    </dgm:pt>
    <dgm:pt modelId="{79A2664B-E647-4A6D-9E5E-1636AC4B503D}" type="pres">
      <dgm:prSet presAssocID="{7B1599A4-C60B-4E43-9BFE-5950577BE16A}" presName="LevelTwoTextNode" presStyleLbl="node2" presStyleIdx="1" presStyleCnt="2" custScaleX="10648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D77326E-1DA3-4B35-BE64-22E0400A6EA1}" type="pres">
      <dgm:prSet presAssocID="{7B1599A4-C60B-4E43-9BFE-5950577BE16A}" presName="level3hierChild" presStyleCnt="0"/>
      <dgm:spPr/>
    </dgm:pt>
  </dgm:ptLst>
  <dgm:cxnLst>
    <dgm:cxn modelId="{A91698F4-9168-4816-87EF-E23E8BB30FAB}" type="presOf" srcId="{A4BEBD91-3420-4446-AB53-13529DEB0FC9}" destId="{18E16D9C-882E-4FE0-80EB-2853AFBF4D54}" srcOrd="1" destOrd="0" presId="urn:microsoft.com/office/officeart/2005/8/layout/hierarchy2"/>
    <dgm:cxn modelId="{9254E159-924F-4365-959B-D26233F3EC10}" type="presOf" srcId="{A4BEBD91-3420-4446-AB53-13529DEB0FC9}" destId="{45FFDAA7-C264-4370-B536-279EDBE6F89F}" srcOrd="0" destOrd="0" presId="urn:microsoft.com/office/officeart/2005/8/layout/hierarchy2"/>
    <dgm:cxn modelId="{5117F011-08FA-4BA9-A264-50C3E185F369}" type="presOf" srcId="{63F17575-61C0-4925-AD60-00F2DC9C3C4D}" destId="{E1509490-86AB-4AC2-910E-990858ED2121}" srcOrd="0" destOrd="0" presId="urn:microsoft.com/office/officeart/2005/8/layout/hierarchy2"/>
    <dgm:cxn modelId="{3D669532-0FDC-470A-AD5B-3672B700E442}" type="presOf" srcId="{EC7E32DD-46C5-407B-AD45-3855FEF99EA8}" destId="{6A5D4E2D-7AEE-4371-A145-462FAA3FAC3F}" srcOrd="1" destOrd="0" presId="urn:microsoft.com/office/officeart/2005/8/layout/hierarchy2"/>
    <dgm:cxn modelId="{B03B96C7-E317-4E0F-8B0C-980717A747C6}" srcId="{63F17575-61C0-4925-AD60-00F2DC9C3C4D}" destId="{DE189C04-1ACD-44DB-AE29-E6F3A4215189}" srcOrd="0" destOrd="0" parTransId="{A1D3DB7F-9689-4EDE-A112-6035CC31ECFF}" sibTransId="{8B8DDD41-F2E0-4360-846C-82F62049BE41}"/>
    <dgm:cxn modelId="{BF3A4BDA-A3CB-47AF-888F-3FC99487AFD8}" type="presOf" srcId="{31EC5AF2-7B8C-409E-AE62-3F03849B0D38}" destId="{931C5E94-2872-4790-8E8A-7A4DD2A10FE2}" srcOrd="0" destOrd="0" presId="urn:microsoft.com/office/officeart/2005/8/layout/hierarchy2"/>
    <dgm:cxn modelId="{AE5E29D8-6B67-42B6-93CD-9175310BABDE}" type="presOf" srcId="{EC7E32DD-46C5-407B-AD45-3855FEF99EA8}" destId="{DAC4B485-C151-4EFA-86D3-14B921B65133}" srcOrd="0" destOrd="0" presId="urn:microsoft.com/office/officeart/2005/8/layout/hierarchy2"/>
    <dgm:cxn modelId="{05FF1D8F-A194-4F48-B926-94FB7040B36A}" srcId="{DE189C04-1ACD-44DB-AE29-E6F3A4215189}" destId="{31EC5AF2-7B8C-409E-AE62-3F03849B0D38}" srcOrd="0" destOrd="0" parTransId="{A4BEBD91-3420-4446-AB53-13529DEB0FC9}" sibTransId="{E831FBF3-67BF-4DD2-8B14-F56ED52A3C59}"/>
    <dgm:cxn modelId="{B30C0E1B-5FFC-44BD-B2C0-1471452946AB}" type="presOf" srcId="{7B1599A4-C60B-4E43-9BFE-5950577BE16A}" destId="{79A2664B-E647-4A6D-9E5E-1636AC4B503D}" srcOrd="0" destOrd="0" presId="urn:microsoft.com/office/officeart/2005/8/layout/hierarchy2"/>
    <dgm:cxn modelId="{EF1B2D7D-597D-4E2F-BA5A-EA7FFBE099BE}" srcId="{DE189C04-1ACD-44DB-AE29-E6F3A4215189}" destId="{7B1599A4-C60B-4E43-9BFE-5950577BE16A}" srcOrd="1" destOrd="0" parTransId="{EC7E32DD-46C5-407B-AD45-3855FEF99EA8}" sibTransId="{B733EF53-ED36-4C09-84D0-573BA1B88442}"/>
    <dgm:cxn modelId="{4F782027-41F3-4A51-B799-1045BECB7B21}" type="presOf" srcId="{DE189C04-1ACD-44DB-AE29-E6F3A4215189}" destId="{85D645A4-359B-44D3-A661-9D351C5C0101}" srcOrd="0" destOrd="0" presId="urn:microsoft.com/office/officeart/2005/8/layout/hierarchy2"/>
    <dgm:cxn modelId="{46409BB1-5166-47B3-BE12-C55DC8320ED6}" type="presParOf" srcId="{E1509490-86AB-4AC2-910E-990858ED2121}" destId="{67F6C96B-BEB4-4D91-ADED-1D4F4BEA889C}" srcOrd="0" destOrd="0" presId="urn:microsoft.com/office/officeart/2005/8/layout/hierarchy2"/>
    <dgm:cxn modelId="{E702ED0E-62EB-4BE4-8F10-7756245433AC}" type="presParOf" srcId="{67F6C96B-BEB4-4D91-ADED-1D4F4BEA889C}" destId="{85D645A4-359B-44D3-A661-9D351C5C0101}" srcOrd="0" destOrd="0" presId="urn:microsoft.com/office/officeart/2005/8/layout/hierarchy2"/>
    <dgm:cxn modelId="{E3EB58C2-9155-4D08-98BC-D1F46EF24FEF}" type="presParOf" srcId="{67F6C96B-BEB4-4D91-ADED-1D4F4BEA889C}" destId="{C91A83D3-0205-4EA9-9E10-3E3F8CF520CF}" srcOrd="1" destOrd="0" presId="urn:microsoft.com/office/officeart/2005/8/layout/hierarchy2"/>
    <dgm:cxn modelId="{1BD8AA56-E311-4BEC-8103-EDDD1B201718}" type="presParOf" srcId="{C91A83D3-0205-4EA9-9E10-3E3F8CF520CF}" destId="{45FFDAA7-C264-4370-B536-279EDBE6F89F}" srcOrd="0" destOrd="0" presId="urn:microsoft.com/office/officeart/2005/8/layout/hierarchy2"/>
    <dgm:cxn modelId="{B3BE97DE-7A62-4F6C-B3D3-5437F312DF6F}" type="presParOf" srcId="{45FFDAA7-C264-4370-B536-279EDBE6F89F}" destId="{18E16D9C-882E-4FE0-80EB-2853AFBF4D54}" srcOrd="0" destOrd="0" presId="urn:microsoft.com/office/officeart/2005/8/layout/hierarchy2"/>
    <dgm:cxn modelId="{76F64439-1E59-4EC6-B8CD-3AD269CC341E}" type="presParOf" srcId="{C91A83D3-0205-4EA9-9E10-3E3F8CF520CF}" destId="{20B0C416-C920-42D4-A7D2-D045E2057496}" srcOrd="1" destOrd="0" presId="urn:microsoft.com/office/officeart/2005/8/layout/hierarchy2"/>
    <dgm:cxn modelId="{E8F26515-9315-4C96-B709-508BA47F46D9}" type="presParOf" srcId="{20B0C416-C920-42D4-A7D2-D045E2057496}" destId="{931C5E94-2872-4790-8E8A-7A4DD2A10FE2}" srcOrd="0" destOrd="0" presId="urn:microsoft.com/office/officeart/2005/8/layout/hierarchy2"/>
    <dgm:cxn modelId="{4C336655-1060-4DF8-9435-04010DC5C3DA}" type="presParOf" srcId="{20B0C416-C920-42D4-A7D2-D045E2057496}" destId="{BB0D8766-C499-42AF-B8BD-4FCD0EA00150}" srcOrd="1" destOrd="0" presId="urn:microsoft.com/office/officeart/2005/8/layout/hierarchy2"/>
    <dgm:cxn modelId="{249FDAF3-CD81-40ED-A932-7B2B8CCE4B4A}" type="presParOf" srcId="{C91A83D3-0205-4EA9-9E10-3E3F8CF520CF}" destId="{DAC4B485-C151-4EFA-86D3-14B921B65133}" srcOrd="2" destOrd="0" presId="urn:microsoft.com/office/officeart/2005/8/layout/hierarchy2"/>
    <dgm:cxn modelId="{DAF1B072-ECFE-4AC8-89C7-91863AF8A73C}" type="presParOf" srcId="{DAC4B485-C151-4EFA-86D3-14B921B65133}" destId="{6A5D4E2D-7AEE-4371-A145-462FAA3FAC3F}" srcOrd="0" destOrd="0" presId="urn:microsoft.com/office/officeart/2005/8/layout/hierarchy2"/>
    <dgm:cxn modelId="{47BC630F-822D-4AB8-8204-AD0EB91DB54A}" type="presParOf" srcId="{C91A83D3-0205-4EA9-9E10-3E3F8CF520CF}" destId="{DF598CAE-FE46-457F-8A0E-E02D30B12C24}" srcOrd="3" destOrd="0" presId="urn:microsoft.com/office/officeart/2005/8/layout/hierarchy2"/>
    <dgm:cxn modelId="{591F4492-1175-45A3-82EB-5376FF8860A1}" type="presParOf" srcId="{DF598CAE-FE46-457F-8A0E-E02D30B12C24}" destId="{79A2664B-E647-4A6D-9E5E-1636AC4B503D}" srcOrd="0" destOrd="0" presId="urn:microsoft.com/office/officeart/2005/8/layout/hierarchy2"/>
    <dgm:cxn modelId="{59BA0E10-86CC-4FBD-B235-030D562465AE}" type="presParOf" srcId="{DF598CAE-FE46-457F-8A0E-E02D30B12C24}" destId="{FD77326E-1DA3-4B35-BE64-22E0400A6EA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3F17575-61C0-4925-AD60-00F2DC9C3C4D}" type="doc">
      <dgm:prSet loTypeId="urn:microsoft.com/office/officeart/2005/8/layout/hierarchy2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zh-TW" altLang="en-US"/>
        </a:p>
      </dgm:t>
    </dgm:pt>
    <dgm:pt modelId="{DE189C04-1ACD-44DB-AE29-E6F3A4215189}">
      <dgm:prSet phldrT="[文字]"/>
      <dgm:spPr/>
      <dgm:t>
        <a:bodyPr/>
        <a:lstStyle/>
        <a:p>
          <a:r>
            <a:rPr lang="zh-TW" altLang="en-US" dirty="0" smtClean="0"/>
            <a:t>名實相符措施</a:t>
          </a:r>
          <a:endParaRPr lang="zh-TW" altLang="en-US" dirty="0"/>
        </a:p>
      </dgm:t>
    </dgm:pt>
    <dgm:pt modelId="{A1D3DB7F-9689-4EDE-A112-6035CC31ECFF}" type="parTrans" cxnId="{B03B96C7-E317-4E0F-8B0C-980717A747C6}">
      <dgm:prSet/>
      <dgm:spPr/>
      <dgm:t>
        <a:bodyPr/>
        <a:lstStyle/>
        <a:p>
          <a:endParaRPr lang="zh-TW" altLang="en-US"/>
        </a:p>
      </dgm:t>
    </dgm:pt>
    <dgm:pt modelId="{8B8DDD41-F2E0-4360-846C-82F62049BE41}" type="sibTrans" cxnId="{B03B96C7-E317-4E0F-8B0C-980717A747C6}">
      <dgm:prSet/>
      <dgm:spPr/>
      <dgm:t>
        <a:bodyPr/>
        <a:lstStyle/>
        <a:p>
          <a:endParaRPr lang="zh-TW" altLang="en-US"/>
        </a:p>
      </dgm:t>
    </dgm:pt>
    <dgm:pt modelId="{31EC5AF2-7B8C-409E-AE62-3F03849B0D38}">
      <dgm:prSet phldrT="[文字]" custT="1"/>
      <dgm:spPr/>
      <dgm:t>
        <a:bodyPr/>
        <a:lstStyle/>
        <a:p>
          <a:r>
            <a:rPr lang="zh-TW" altLang="en-US" sz="2000" dirty="0" smtClean="0"/>
            <a:t>董事會採監控型</a:t>
          </a:r>
          <a:endParaRPr lang="zh-TW" altLang="en-US" sz="2000" dirty="0"/>
        </a:p>
      </dgm:t>
    </dgm:pt>
    <dgm:pt modelId="{A4BEBD91-3420-4446-AB53-13529DEB0FC9}" type="parTrans" cxnId="{05FF1D8F-A194-4F48-B926-94FB7040B36A}">
      <dgm:prSet/>
      <dgm:spPr/>
      <dgm:t>
        <a:bodyPr/>
        <a:lstStyle/>
        <a:p>
          <a:endParaRPr lang="zh-TW" altLang="en-US"/>
        </a:p>
      </dgm:t>
    </dgm:pt>
    <dgm:pt modelId="{E831FBF3-67BF-4DD2-8B14-F56ED52A3C59}" type="sibTrans" cxnId="{05FF1D8F-A194-4F48-B926-94FB7040B36A}">
      <dgm:prSet/>
      <dgm:spPr/>
      <dgm:t>
        <a:bodyPr/>
        <a:lstStyle/>
        <a:p>
          <a:endParaRPr lang="zh-TW" altLang="en-US"/>
        </a:p>
      </dgm:t>
    </dgm:pt>
    <dgm:pt modelId="{7B1599A4-C60B-4E43-9BFE-5950577BE16A}">
      <dgm:prSet phldrT="[文字]" custT="1"/>
      <dgm:spPr/>
      <dgm:t>
        <a:bodyPr/>
        <a:lstStyle/>
        <a:p>
          <a:r>
            <a:rPr lang="zh-TW" altLang="en-US" sz="2000" dirty="0" smtClean="0"/>
            <a:t>董事可調閱資料</a:t>
          </a:r>
          <a:endParaRPr lang="zh-TW" altLang="en-US" sz="2000" dirty="0"/>
        </a:p>
      </dgm:t>
    </dgm:pt>
    <dgm:pt modelId="{EC7E32DD-46C5-407B-AD45-3855FEF99EA8}" type="parTrans" cxnId="{EF1B2D7D-597D-4E2F-BA5A-EA7FFBE099BE}">
      <dgm:prSet/>
      <dgm:spPr/>
      <dgm:t>
        <a:bodyPr/>
        <a:lstStyle/>
        <a:p>
          <a:endParaRPr lang="zh-TW" altLang="en-US"/>
        </a:p>
      </dgm:t>
    </dgm:pt>
    <dgm:pt modelId="{B733EF53-ED36-4C09-84D0-573BA1B88442}" type="sibTrans" cxnId="{EF1B2D7D-597D-4E2F-BA5A-EA7FFBE099BE}">
      <dgm:prSet/>
      <dgm:spPr/>
      <dgm:t>
        <a:bodyPr/>
        <a:lstStyle/>
        <a:p>
          <a:endParaRPr lang="zh-TW" altLang="en-US"/>
        </a:p>
      </dgm:t>
    </dgm:pt>
    <dgm:pt modelId="{5143218A-7A50-486D-A68D-8FC480032BD4}">
      <dgm:prSet phldrT="[文字]" custT="1"/>
      <dgm:spPr/>
      <dgm:t>
        <a:bodyPr/>
        <a:lstStyle/>
        <a:p>
          <a:r>
            <a:rPr lang="zh-TW" altLang="en-US" sz="2000" dirty="0" smtClean="0"/>
            <a:t>董事資格</a:t>
          </a:r>
          <a:r>
            <a:rPr lang="en-US" altLang="zh-TW" sz="2000" dirty="0" smtClean="0"/>
            <a:t>(</a:t>
          </a:r>
          <a:r>
            <a:rPr lang="zh-TW" altLang="en-US" sz="2000" dirty="0" smtClean="0"/>
            <a:t>失格</a:t>
          </a:r>
          <a:r>
            <a:rPr lang="en-US" altLang="zh-TW" sz="2000" dirty="0" smtClean="0"/>
            <a:t>)</a:t>
          </a:r>
          <a:endParaRPr lang="zh-TW" altLang="en-US" sz="2000" dirty="0"/>
        </a:p>
      </dgm:t>
    </dgm:pt>
    <dgm:pt modelId="{597C68AA-B914-46E2-BECE-89B910677DD0}" type="sibTrans" cxnId="{448CD49D-E6D7-4568-81FC-70940E08EA73}">
      <dgm:prSet/>
      <dgm:spPr/>
      <dgm:t>
        <a:bodyPr/>
        <a:lstStyle/>
        <a:p>
          <a:endParaRPr lang="zh-TW" altLang="en-US"/>
        </a:p>
      </dgm:t>
    </dgm:pt>
    <dgm:pt modelId="{830A7264-0BD7-40E8-A7BD-AFC47310E127}" type="parTrans" cxnId="{448CD49D-E6D7-4568-81FC-70940E08EA73}">
      <dgm:prSet/>
      <dgm:spPr/>
      <dgm:t>
        <a:bodyPr/>
        <a:lstStyle/>
        <a:p>
          <a:endParaRPr lang="zh-TW" altLang="en-US"/>
        </a:p>
      </dgm:t>
    </dgm:pt>
    <dgm:pt modelId="{E1509490-86AB-4AC2-910E-990858ED2121}" type="pres">
      <dgm:prSet presAssocID="{63F17575-61C0-4925-AD60-00F2DC9C3C4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7F6C96B-BEB4-4D91-ADED-1D4F4BEA889C}" type="pres">
      <dgm:prSet presAssocID="{DE189C04-1ACD-44DB-AE29-E6F3A4215189}" presName="root1" presStyleCnt="0"/>
      <dgm:spPr/>
    </dgm:pt>
    <dgm:pt modelId="{85D645A4-359B-44D3-A661-9D351C5C0101}" type="pres">
      <dgm:prSet presAssocID="{DE189C04-1ACD-44DB-AE29-E6F3A4215189}" presName="LevelOneTextNode" presStyleLbl="node0" presStyleIdx="0" presStyleCnt="1" custScaleX="142147" custScaleY="1376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91A83D3-0205-4EA9-9E10-3E3F8CF520CF}" type="pres">
      <dgm:prSet presAssocID="{DE189C04-1ACD-44DB-AE29-E6F3A4215189}" presName="level2hierChild" presStyleCnt="0"/>
      <dgm:spPr/>
    </dgm:pt>
    <dgm:pt modelId="{45FFDAA7-C264-4370-B536-279EDBE6F89F}" type="pres">
      <dgm:prSet presAssocID="{A4BEBD91-3420-4446-AB53-13529DEB0FC9}" presName="conn2-1" presStyleLbl="parChTrans1D2" presStyleIdx="0" presStyleCnt="3"/>
      <dgm:spPr/>
      <dgm:t>
        <a:bodyPr/>
        <a:lstStyle/>
        <a:p>
          <a:endParaRPr lang="zh-TW" altLang="en-US"/>
        </a:p>
      </dgm:t>
    </dgm:pt>
    <dgm:pt modelId="{18E16D9C-882E-4FE0-80EB-2853AFBF4D54}" type="pres">
      <dgm:prSet presAssocID="{A4BEBD91-3420-4446-AB53-13529DEB0FC9}" presName="connTx" presStyleLbl="parChTrans1D2" presStyleIdx="0" presStyleCnt="3"/>
      <dgm:spPr/>
      <dgm:t>
        <a:bodyPr/>
        <a:lstStyle/>
        <a:p>
          <a:endParaRPr lang="zh-TW" altLang="en-US"/>
        </a:p>
      </dgm:t>
    </dgm:pt>
    <dgm:pt modelId="{20B0C416-C920-42D4-A7D2-D045E2057496}" type="pres">
      <dgm:prSet presAssocID="{31EC5AF2-7B8C-409E-AE62-3F03849B0D38}" presName="root2" presStyleCnt="0"/>
      <dgm:spPr/>
    </dgm:pt>
    <dgm:pt modelId="{931C5E94-2872-4790-8E8A-7A4DD2A10FE2}" type="pres">
      <dgm:prSet presAssocID="{31EC5AF2-7B8C-409E-AE62-3F03849B0D38}" presName="LevelTwoTextNode" presStyleLbl="node2" presStyleIdx="0" presStyleCnt="3" custScaleX="16996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B0D8766-C499-42AF-B8BD-4FCD0EA00150}" type="pres">
      <dgm:prSet presAssocID="{31EC5AF2-7B8C-409E-AE62-3F03849B0D38}" presName="level3hierChild" presStyleCnt="0"/>
      <dgm:spPr/>
    </dgm:pt>
    <dgm:pt modelId="{DAC4B485-C151-4EFA-86D3-14B921B65133}" type="pres">
      <dgm:prSet presAssocID="{EC7E32DD-46C5-407B-AD45-3855FEF99EA8}" presName="conn2-1" presStyleLbl="parChTrans1D2" presStyleIdx="1" presStyleCnt="3"/>
      <dgm:spPr/>
      <dgm:t>
        <a:bodyPr/>
        <a:lstStyle/>
        <a:p>
          <a:endParaRPr lang="zh-TW" altLang="en-US"/>
        </a:p>
      </dgm:t>
    </dgm:pt>
    <dgm:pt modelId="{6A5D4E2D-7AEE-4371-A145-462FAA3FAC3F}" type="pres">
      <dgm:prSet presAssocID="{EC7E32DD-46C5-407B-AD45-3855FEF99EA8}" presName="connTx" presStyleLbl="parChTrans1D2" presStyleIdx="1" presStyleCnt="3"/>
      <dgm:spPr/>
      <dgm:t>
        <a:bodyPr/>
        <a:lstStyle/>
        <a:p>
          <a:endParaRPr lang="zh-TW" altLang="en-US"/>
        </a:p>
      </dgm:t>
    </dgm:pt>
    <dgm:pt modelId="{DF598CAE-FE46-457F-8A0E-E02D30B12C24}" type="pres">
      <dgm:prSet presAssocID="{7B1599A4-C60B-4E43-9BFE-5950577BE16A}" presName="root2" presStyleCnt="0"/>
      <dgm:spPr/>
    </dgm:pt>
    <dgm:pt modelId="{79A2664B-E647-4A6D-9E5E-1636AC4B503D}" type="pres">
      <dgm:prSet presAssocID="{7B1599A4-C60B-4E43-9BFE-5950577BE16A}" presName="LevelTwoTextNode" presStyleLbl="node2" presStyleIdx="1" presStyleCnt="3" custScaleX="17080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D77326E-1DA3-4B35-BE64-22E0400A6EA1}" type="pres">
      <dgm:prSet presAssocID="{7B1599A4-C60B-4E43-9BFE-5950577BE16A}" presName="level3hierChild" presStyleCnt="0"/>
      <dgm:spPr/>
    </dgm:pt>
    <dgm:pt modelId="{3CB01285-AD50-48FF-8C8A-EF6F8236DC08}" type="pres">
      <dgm:prSet presAssocID="{830A7264-0BD7-40E8-A7BD-AFC47310E127}" presName="conn2-1" presStyleLbl="parChTrans1D2" presStyleIdx="2" presStyleCnt="3"/>
      <dgm:spPr/>
      <dgm:t>
        <a:bodyPr/>
        <a:lstStyle/>
        <a:p>
          <a:endParaRPr lang="zh-TW" altLang="en-US"/>
        </a:p>
      </dgm:t>
    </dgm:pt>
    <dgm:pt modelId="{6806F46A-A67C-4D4F-88CB-EE7E55766CBA}" type="pres">
      <dgm:prSet presAssocID="{830A7264-0BD7-40E8-A7BD-AFC47310E127}" presName="connTx" presStyleLbl="parChTrans1D2" presStyleIdx="2" presStyleCnt="3"/>
      <dgm:spPr/>
      <dgm:t>
        <a:bodyPr/>
        <a:lstStyle/>
        <a:p>
          <a:endParaRPr lang="zh-TW" altLang="en-US"/>
        </a:p>
      </dgm:t>
    </dgm:pt>
    <dgm:pt modelId="{C0DCF75C-0519-4B96-A842-71CE53B9C5D9}" type="pres">
      <dgm:prSet presAssocID="{5143218A-7A50-486D-A68D-8FC480032BD4}" presName="root2" presStyleCnt="0"/>
      <dgm:spPr/>
    </dgm:pt>
    <dgm:pt modelId="{EA4B9F80-0A3A-4801-924E-7CAE6A322856}" type="pres">
      <dgm:prSet presAssocID="{5143218A-7A50-486D-A68D-8FC480032BD4}" presName="LevelTwoTextNode" presStyleLbl="node2" presStyleIdx="2" presStyleCnt="3" custScaleX="17246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E585110-E719-4CCE-937C-845973DED902}" type="pres">
      <dgm:prSet presAssocID="{5143218A-7A50-486D-A68D-8FC480032BD4}" presName="level3hierChild" presStyleCnt="0"/>
      <dgm:spPr/>
    </dgm:pt>
  </dgm:ptLst>
  <dgm:cxnLst>
    <dgm:cxn modelId="{621EEBDA-F632-4AD7-A585-BD2895CA5141}" type="presOf" srcId="{DE189C04-1ACD-44DB-AE29-E6F3A4215189}" destId="{85D645A4-359B-44D3-A661-9D351C5C0101}" srcOrd="0" destOrd="0" presId="urn:microsoft.com/office/officeart/2005/8/layout/hierarchy2"/>
    <dgm:cxn modelId="{B03B96C7-E317-4E0F-8B0C-980717A747C6}" srcId="{63F17575-61C0-4925-AD60-00F2DC9C3C4D}" destId="{DE189C04-1ACD-44DB-AE29-E6F3A4215189}" srcOrd="0" destOrd="0" parTransId="{A1D3DB7F-9689-4EDE-A112-6035CC31ECFF}" sibTransId="{8B8DDD41-F2E0-4360-846C-82F62049BE41}"/>
    <dgm:cxn modelId="{05FF1D8F-A194-4F48-B926-94FB7040B36A}" srcId="{DE189C04-1ACD-44DB-AE29-E6F3A4215189}" destId="{31EC5AF2-7B8C-409E-AE62-3F03849B0D38}" srcOrd="0" destOrd="0" parTransId="{A4BEBD91-3420-4446-AB53-13529DEB0FC9}" sibTransId="{E831FBF3-67BF-4DD2-8B14-F56ED52A3C59}"/>
    <dgm:cxn modelId="{D315582D-5874-4A0D-B996-8CD9F7E64BC4}" type="presOf" srcId="{63F17575-61C0-4925-AD60-00F2DC9C3C4D}" destId="{E1509490-86AB-4AC2-910E-990858ED2121}" srcOrd="0" destOrd="0" presId="urn:microsoft.com/office/officeart/2005/8/layout/hierarchy2"/>
    <dgm:cxn modelId="{EF1B2D7D-597D-4E2F-BA5A-EA7FFBE099BE}" srcId="{DE189C04-1ACD-44DB-AE29-E6F3A4215189}" destId="{7B1599A4-C60B-4E43-9BFE-5950577BE16A}" srcOrd="1" destOrd="0" parTransId="{EC7E32DD-46C5-407B-AD45-3855FEF99EA8}" sibTransId="{B733EF53-ED36-4C09-84D0-573BA1B88442}"/>
    <dgm:cxn modelId="{5FC924AC-C2A9-4CAC-8C5F-00BC60484A8A}" type="presOf" srcId="{7B1599A4-C60B-4E43-9BFE-5950577BE16A}" destId="{79A2664B-E647-4A6D-9E5E-1636AC4B503D}" srcOrd="0" destOrd="0" presId="urn:microsoft.com/office/officeart/2005/8/layout/hierarchy2"/>
    <dgm:cxn modelId="{1DB8C74E-ADB4-4653-AC73-BBF7FB882E59}" type="presOf" srcId="{830A7264-0BD7-40E8-A7BD-AFC47310E127}" destId="{6806F46A-A67C-4D4F-88CB-EE7E55766CBA}" srcOrd="1" destOrd="0" presId="urn:microsoft.com/office/officeart/2005/8/layout/hierarchy2"/>
    <dgm:cxn modelId="{D5D15D97-7C00-4E07-97E4-E27CB328047E}" type="presOf" srcId="{EC7E32DD-46C5-407B-AD45-3855FEF99EA8}" destId="{DAC4B485-C151-4EFA-86D3-14B921B65133}" srcOrd="0" destOrd="0" presId="urn:microsoft.com/office/officeart/2005/8/layout/hierarchy2"/>
    <dgm:cxn modelId="{752F139D-4BFB-4E1C-A944-2295444A30A5}" type="presOf" srcId="{31EC5AF2-7B8C-409E-AE62-3F03849B0D38}" destId="{931C5E94-2872-4790-8E8A-7A4DD2A10FE2}" srcOrd="0" destOrd="0" presId="urn:microsoft.com/office/officeart/2005/8/layout/hierarchy2"/>
    <dgm:cxn modelId="{448CD49D-E6D7-4568-81FC-70940E08EA73}" srcId="{DE189C04-1ACD-44DB-AE29-E6F3A4215189}" destId="{5143218A-7A50-486D-A68D-8FC480032BD4}" srcOrd="2" destOrd="0" parTransId="{830A7264-0BD7-40E8-A7BD-AFC47310E127}" sibTransId="{597C68AA-B914-46E2-BECE-89B910677DD0}"/>
    <dgm:cxn modelId="{901DE17E-AF28-47A1-94E4-693A17FFFD5F}" type="presOf" srcId="{A4BEBD91-3420-4446-AB53-13529DEB0FC9}" destId="{45FFDAA7-C264-4370-B536-279EDBE6F89F}" srcOrd="0" destOrd="0" presId="urn:microsoft.com/office/officeart/2005/8/layout/hierarchy2"/>
    <dgm:cxn modelId="{218F8E50-649F-4EB2-9E8F-74AFBD021C9E}" type="presOf" srcId="{EC7E32DD-46C5-407B-AD45-3855FEF99EA8}" destId="{6A5D4E2D-7AEE-4371-A145-462FAA3FAC3F}" srcOrd="1" destOrd="0" presId="urn:microsoft.com/office/officeart/2005/8/layout/hierarchy2"/>
    <dgm:cxn modelId="{91EB8D86-67ED-4E79-820C-879D3512F022}" type="presOf" srcId="{830A7264-0BD7-40E8-A7BD-AFC47310E127}" destId="{3CB01285-AD50-48FF-8C8A-EF6F8236DC08}" srcOrd="0" destOrd="0" presId="urn:microsoft.com/office/officeart/2005/8/layout/hierarchy2"/>
    <dgm:cxn modelId="{12B11B83-D5DF-4CDA-A2D9-8B996698D444}" type="presOf" srcId="{A4BEBD91-3420-4446-AB53-13529DEB0FC9}" destId="{18E16D9C-882E-4FE0-80EB-2853AFBF4D54}" srcOrd="1" destOrd="0" presId="urn:microsoft.com/office/officeart/2005/8/layout/hierarchy2"/>
    <dgm:cxn modelId="{73638A81-4176-4930-AD9C-B89E2CBD0C90}" type="presOf" srcId="{5143218A-7A50-486D-A68D-8FC480032BD4}" destId="{EA4B9F80-0A3A-4801-924E-7CAE6A322856}" srcOrd="0" destOrd="0" presId="urn:microsoft.com/office/officeart/2005/8/layout/hierarchy2"/>
    <dgm:cxn modelId="{A1F26B31-AB29-4C52-B64C-2C0CE2F2CD8C}" type="presParOf" srcId="{E1509490-86AB-4AC2-910E-990858ED2121}" destId="{67F6C96B-BEB4-4D91-ADED-1D4F4BEA889C}" srcOrd="0" destOrd="0" presId="urn:microsoft.com/office/officeart/2005/8/layout/hierarchy2"/>
    <dgm:cxn modelId="{547CB5EC-FF91-4099-867E-8D37BBCB176C}" type="presParOf" srcId="{67F6C96B-BEB4-4D91-ADED-1D4F4BEA889C}" destId="{85D645A4-359B-44D3-A661-9D351C5C0101}" srcOrd="0" destOrd="0" presId="urn:microsoft.com/office/officeart/2005/8/layout/hierarchy2"/>
    <dgm:cxn modelId="{14C88704-8338-4467-AAE7-9485E7BF0FD4}" type="presParOf" srcId="{67F6C96B-BEB4-4D91-ADED-1D4F4BEA889C}" destId="{C91A83D3-0205-4EA9-9E10-3E3F8CF520CF}" srcOrd="1" destOrd="0" presId="urn:microsoft.com/office/officeart/2005/8/layout/hierarchy2"/>
    <dgm:cxn modelId="{2FE53CFA-1440-4178-80E6-2E0A251DF418}" type="presParOf" srcId="{C91A83D3-0205-4EA9-9E10-3E3F8CF520CF}" destId="{45FFDAA7-C264-4370-B536-279EDBE6F89F}" srcOrd="0" destOrd="0" presId="urn:microsoft.com/office/officeart/2005/8/layout/hierarchy2"/>
    <dgm:cxn modelId="{FE8AE4DA-32B3-473D-B987-F620E17098A2}" type="presParOf" srcId="{45FFDAA7-C264-4370-B536-279EDBE6F89F}" destId="{18E16D9C-882E-4FE0-80EB-2853AFBF4D54}" srcOrd="0" destOrd="0" presId="urn:microsoft.com/office/officeart/2005/8/layout/hierarchy2"/>
    <dgm:cxn modelId="{E4441624-21BC-4770-90C3-DC7F8A6AD9E6}" type="presParOf" srcId="{C91A83D3-0205-4EA9-9E10-3E3F8CF520CF}" destId="{20B0C416-C920-42D4-A7D2-D045E2057496}" srcOrd="1" destOrd="0" presId="urn:microsoft.com/office/officeart/2005/8/layout/hierarchy2"/>
    <dgm:cxn modelId="{DF86E73D-89DD-4F94-86EB-D54F88B31F41}" type="presParOf" srcId="{20B0C416-C920-42D4-A7D2-D045E2057496}" destId="{931C5E94-2872-4790-8E8A-7A4DD2A10FE2}" srcOrd="0" destOrd="0" presId="urn:microsoft.com/office/officeart/2005/8/layout/hierarchy2"/>
    <dgm:cxn modelId="{4371B899-9F82-475A-B954-B584F6CD31AC}" type="presParOf" srcId="{20B0C416-C920-42D4-A7D2-D045E2057496}" destId="{BB0D8766-C499-42AF-B8BD-4FCD0EA00150}" srcOrd="1" destOrd="0" presId="urn:microsoft.com/office/officeart/2005/8/layout/hierarchy2"/>
    <dgm:cxn modelId="{3AF9C39D-2561-44C8-B41F-20A200EA2256}" type="presParOf" srcId="{C91A83D3-0205-4EA9-9E10-3E3F8CF520CF}" destId="{DAC4B485-C151-4EFA-86D3-14B921B65133}" srcOrd="2" destOrd="0" presId="urn:microsoft.com/office/officeart/2005/8/layout/hierarchy2"/>
    <dgm:cxn modelId="{41D5454F-67A0-4443-A957-216DAF24E815}" type="presParOf" srcId="{DAC4B485-C151-4EFA-86D3-14B921B65133}" destId="{6A5D4E2D-7AEE-4371-A145-462FAA3FAC3F}" srcOrd="0" destOrd="0" presId="urn:microsoft.com/office/officeart/2005/8/layout/hierarchy2"/>
    <dgm:cxn modelId="{7C00B04D-EACF-49B1-BEB1-279518FC5F32}" type="presParOf" srcId="{C91A83D3-0205-4EA9-9E10-3E3F8CF520CF}" destId="{DF598CAE-FE46-457F-8A0E-E02D30B12C24}" srcOrd="3" destOrd="0" presId="urn:microsoft.com/office/officeart/2005/8/layout/hierarchy2"/>
    <dgm:cxn modelId="{3B41DF58-AD49-4EE2-B1CA-00B13E131F2D}" type="presParOf" srcId="{DF598CAE-FE46-457F-8A0E-E02D30B12C24}" destId="{79A2664B-E647-4A6D-9E5E-1636AC4B503D}" srcOrd="0" destOrd="0" presId="urn:microsoft.com/office/officeart/2005/8/layout/hierarchy2"/>
    <dgm:cxn modelId="{DD68EB12-F4B1-4D27-91B8-DDB9F4F331C6}" type="presParOf" srcId="{DF598CAE-FE46-457F-8A0E-E02D30B12C24}" destId="{FD77326E-1DA3-4B35-BE64-22E0400A6EA1}" srcOrd="1" destOrd="0" presId="urn:microsoft.com/office/officeart/2005/8/layout/hierarchy2"/>
    <dgm:cxn modelId="{B3F4FF87-AD65-4D86-ACC9-78B4CD5E151A}" type="presParOf" srcId="{C91A83D3-0205-4EA9-9E10-3E3F8CF520CF}" destId="{3CB01285-AD50-48FF-8C8A-EF6F8236DC08}" srcOrd="4" destOrd="0" presId="urn:microsoft.com/office/officeart/2005/8/layout/hierarchy2"/>
    <dgm:cxn modelId="{FC1E1BCF-BADC-46D6-B644-9CC3A6B2EB50}" type="presParOf" srcId="{3CB01285-AD50-48FF-8C8A-EF6F8236DC08}" destId="{6806F46A-A67C-4D4F-88CB-EE7E55766CBA}" srcOrd="0" destOrd="0" presId="urn:microsoft.com/office/officeart/2005/8/layout/hierarchy2"/>
    <dgm:cxn modelId="{72F939C7-6126-4356-B6F6-0B01A424DE43}" type="presParOf" srcId="{C91A83D3-0205-4EA9-9E10-3E3F8CF520CF}" destId="{C0DCF75C-0519-4B96-A842-71CE53B9C5D9}" srcOrd="5" destOrd="0" presId="urn:microsoft.com/office/officeart/2005/8/layout/hierarchy2"/>
    <dgm:cxn modelId="{830BC4CD-F3A2-4DDD-88AF-745CC304F2ED}" type="presParOf" srcId="{C0DCF75C-0519-4B96-A842-71CE53B9C5D9}" destId="{EA4B9F80-0A3A-4801-924E-7CAE6A322856}" srcOrd="0" destOrd="0" presId="urn:microsoft.com/office/officeart/2005/8/layout/hierarchy2"/>
    <dgm:cxn modelId="{AAB1CBDE-A3BA-466B-9100-D7940665029F}" type="presParOf" srcId="{C0DCF75C-0519-4B96-A842-71CE53B9C5D9}" destId="{2E585110-E719-4CCE-937C-845973DED90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0FF98B-06AD-4789-9BA8-B1977B24A62B}">
      <dsp:nvSpPr>
        <dsp:cNvPr id="0" name=""/>
        <dsp:cNvSpPr/>
      </dsp:nvSpPr>
      <dsp:spPr>
        <a:xfrm>
          <a:off x="2825042" y="3036805"/>
          <a:ext cx="2379980" cy="237998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/>
            <a:t>競爭力下滑</a:t>
          </a:r>
          <a:endParaRPr lang="zh-TW" altLang="en-US" sz="4000" kern="1200" dirty="0"/>
        </a:p>
      </dsp:txBody>
      <dsp:txXfrm>
        <a:off x="3173582" y="3385345"/>
        <a:ext cx="1682900" cy="1682900"/>
      </dsp:txXfrm>
    </dsp:sp>
    <dsp:sp modelId="{1D847DDB-E8D0-4D38-A1B1-7B3D6B2CEC63}">
      <dsp:nvSpPr>
        <dsp:cNvPr id="0" name=""/>
        <dsp:cNvSpPr/>
      </dsp:nvSpPr>
      <dsp:spPr>
        <a:xfrm rot="12900000">
          <a:off x="1112966" y="2560481"/>
          <a:ext cx="2013351" cy="678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595FD2-54CD-4624-90CD-CCA2D9CDD6F2}">
      <dsp:nvSpPr>
        <dsp:cNvPr id="0" name=""/>
        <dsp:cNvSpPr/>
      </dsp:nvSpPr>
      <dsp:spPr>
        <a:xfrm>
          <a:off x="164530" y="1417830"/>
          <a:ext cx="2260981" cy="18087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kern="1200" dirty="0" smtClean="0"/>
            <a:t>制度僵化</a:t>
          </a:r>
          <a:endParaRPr lang="zh-TW" altLang="en-US" sz="3800" kern="1200" dirty="0"/>
        </a:p>
      </dsp:txBody>
      <dsp:txXfrm>
        <a:off x="217507" y="1470807"/>
        <a:ext cx="2155027" cy="1702830"/>
      </dsp:txXfrm>
    </dsp:sp>
    <dsp:sp modelId="{2072CB0A-8F80-4390-9626-F639BD863598}">
      <dsp:nvSpPr>
        <dsp:cNvPr id="0" name=""/>
        <dsp:cNvSpPr/>
      </dsp:nvSpPr>
      <dsp:spPr>
        <a:xfrm rot="16200000">
          <a:off x="3008356" y="1573802"/>
          <a:ext cx="2013351" cy="678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F331FB-88AC-4F6A-94B7-B76ED34C7004}">
      <dsp:nvSpPr>
        <dsp:cNvPr id="0" name=""/>
        <dsp:cNvSpPr/>
      </dsp:nvSpPr>
      <dsp:spPr>
        <a:xfrm>
          <a:off x="2884542" y="1881"/>
          <a:ext cx="2260981" cy="18087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kern="1200" dirty="0" smtClean="0"/>
            <a:t>透明度差</a:t>
          </a:r>
          <a:endParaRPr lang="zh-TW" altLang="en-US" sz="3800" kern="1200" dirty="0"/>
        </a:p>
      </dsp:txBody>
      <dsp:txXfrm>
        <a:off x="2937519" y="54858"/>
        <a:ext cx="2155027" cy="1702830"/>
      </dsp:txXfrm>
    </dsp:sp>
    <dsp:sp modelId="{577F075C-FB71-487A-AA62-24EE5CE1D024}">
      <dsp:nvSpPr>
        <dsp:cNvPr id="0" name=""/>
        <dsp:cNvSpPr/>
      </dsp:nvSpPr>
      <dsp:spPr>
        <a:xfrm rot="19500000">
          <a:off x="4903747" y="2560481"/>
          <a:ext cx="2013351" cy="678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E714FC-38B1-45EB-B083-D937BF58F253}">
      <dsp:nvSpPr>
        <dsp:cNvPr id="0" name=""/>
        <dsp:cNvSpPr/>
      </dsp:nvSpPr>
      <dsp:spPr>
        <a:xfrm>
          <a:off x="5506619" y="1417830"/>
          <a:ext cx="2456849" cy="18087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kern="1200" dirty="0" smtClean="0"/>
            <a:t>名實不符執法不一</a:t>
          </a:r>
          <a:endParaRPr lang="zh-TW" altLang="en-US" sz="3800" kern="1200" dirty="0"/>
        </a:p>
      </dsp:txBody>
      <dsp:txXfrm>
        <a:off x="5559596" y="1470807"/>
        <a:ext cx="2350895" cy="170283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645A4-359B-44D3-A661-9D351C5C0101}">
      <dsp:nvSpPr>
        <dsp:cNvPr id="0" name=""/>
        <dsp:cNvSpPr/>
      </dsp:nvSpPr>
      <dsp:spPr>
        <a:xfrm>
          <a:off x="4962" y="2042967"/>
          <a:ext cx="2349836" cy="11376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提升透明度措施</a:t>
          </a:r>
          <a:endParaRPr lang="zh-TW" altLang="en-US" sz="1800" kern="1200" dirty="0"/>
        </a:p>
      </dsp:txBody>
      <dsp:txXfrm>
        <a:off x="38283" y="2076288"/>
        <a:ext cx="2283194" cy="1071015"/>
      </dsp:txXfrm>
    </dsp:sp>
    <dsp:sp modelId="{45FFDAA7-C264-4370-B536-279EDBE6F89F}">
      <dsp:nvSpPr>
        <dsp:cNvPr id="0" name=""/>
        <dsp:cNvSpPr/>
      </dsp:nvSpPr>
      <dsp:spPr>
        <a:xfrm rot="19457599">
          <a:off x="2278259" y="2358495"/>
          <a:ext cx="814321" cy="31333"/>
        </a:xfrm>
        <a:custGeom>
          <a:avLst/>
          <a:gdLst/>
          <a:ahLst/>
          <a:cxnLst/>
          <a:rect l="0" t="0" r="0" b="0"/>
          <a:pathLst>
            <a:path>
              <a:moveTo>
                <a:pt x="0" y="15666"/>
              </a:moveTo>
              <a:lnTo>
                <a:pt x="814321" y="15666"/>
              </a:lnTo>
            </a:path>
          </a:pathLst>
        </a:custGeom>
        <a:noFill/>
        <a:ln w="10795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665062" y="2353804"/>
        <a:ext cx="40716" cy="40716"/>
      </dsp:txXfrm>
    </dsp:sp>
    <dsp:sp modelId="{931C5E94-2872-4790-8E8A-7A4DD2A10FE2}">
      <dsp:nvSpPr>
        <dsp:cNvPr id="0" name=""/>
        <dsp:cNvSpPr/>
      </dsp:nvSpPr>
      <dsp:spPr>
        <a:xfrm>
          <a:off x="3016040" y="1723253"/>
          <a:ext cx="2809713" cy="8265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E</a:t>
          </a:r>
          <a:r>
            <a:rPr lang="zh-TW" altLang="en-US" sz="2000" kern="1200" dirty="0" smtClean="0"/>
            <a:t>化平台</a:t>
          </a:r>
          <a:endParaRPr lang="zh-TW" altLang="en-US" sz="2000" kern="1200" dirty="0"/>
        </a:p>
      </dsp:txBody>
      <dsp:txXfrm>
        <a:off x="3040249" y="1747462"/>
        <a:ext cx="2761295" cy="778133"/>
      </dsp:txXfrm>
    </dsp:sp>
    <dsp:sp modelId="{747C51AC-4567-4F94-A284-CE8A5EC72B3B}">
      <dsp:nvSpPr>
        <dsp:cNvPr id="0" name=""/>
        <dsp:cNvSpPr/>
      </dsp:nvSpPr>
      <dsp:spPr>
        <a:xfrm rot="19457599">
          <a:off x="5749214" y="1883228"/>
          <a:ext cx="814321" cy="31333"/>
        </a:xfrm>
        <a:custGeom>
          <a:avLst/>
          <a:gdLst/>
          <a:ahLst/>
          <a:cxnLst/>
          <a:rect l="0" t="0" r="0" b="0"/>
          <a:pathLst>
            <a:path>
              <a:moveTo>
                <a:pt x="0" y="15666"/>
              </a:moveTo>
              <a:lnTo>
                <a:pt x="814321" y="15666"/>
              </a:lnTo>
            </a:path>
          </a:pathLst>
        </a:custGeom>
        <a:noFill/>
        <a:ln w="10795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6136017" y="1878537"/>
        <a:ext cx="40716" cy="40716"/>
      </dsp:txXfrm>
    </dsp:sp>
    <dsp:sp modelId="{1690A370-DD9B-4935-8C4E-076C409C03F7}">
      <dsp:nvSpPr>
        <dsp:cNvPr id="0" name=""/>
        <dsp:cNvSpPr/>
      </dsp:nvSpPr>
      <dsp:spPr>
        <a:xfrm>
          <a:off x="6486995" y="1247985"/>
          <a:ext cx="1653103" cy="8265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揭露經簽證之報表</a:t>
          </a:r>
          <a:endParaRPr lang="zh-TW" altLang="en-US" sz="1800" kern="1200" dirty="0"/>
        </a:p>
      </dsp:txBody>
      <dsp:txXfrm>
        <a:off x="6511204" y="1272194"/>
        <a:ext cx="1604685" cy="778133"/>
      </dsp:txXfrm>
    </dsp:sp>
    <dsp:sp modelId="{11C64102-F31E-4D39-9334-C9C87A5DBB37}">
      <dsp:nvSpPr>
        <dsp:cNvPr id="0" name=""/>
        <dsp:cNvSpPr/>
      </dsp:nvSpPr>
      <dsp:spPr>
        <a:xfrm rot="2142401">
          <a:off x="5749214" y="2358495"/>
          <a:ext cx="814321" cy="31333"/>
        </a:xfrm>
        <a:custGeom>
          <a:avLst/>
          <a:gdLst/>
          <a:ahLst/>
          <a:cxnLst/>
          <a:rect l="0" t="0" r="0" b="0"/>
          <a:pathLst>
            <a:path>
              <a:moveTo>
                <a:pt x="0" y="15666"/>
              </a:moveTo>
              <a:lnTo>
                <a:pt x="814321" y="15666"/>
              </a:lnTo>
            </a:path>
          </a:pathLst>
        </a:custGeom>
        <a:noFill/>
        <a:ln w="10795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6136017" y="2353804"/>
        <a:ext cx="40716" cy="40716"/>
      </dsp:txXfrm>
    </dsp:sp>
    <dsp:sp modelId="{089C6A87-104E-4448-AD04-ACB0DD2FE174}">
      <dsp:nvSpPr>
        <dsp:cNvPr id="0" name=""/>
        <dsp:cNvSpPr/>
      </dsp:nvSpPr>
      <dsp:spPr>
        <a:xfrm>
          <a:off x="6486995" y="2198520"/>
          <a:ext cx="1653103" cy="8265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章程上網</a:t>
          </a:r>
          <a:endParaRPr lang="zh-TW" altLang="en-US" sz="1800" kern="1200" dirty="0"/>
        </a:p>
      </dsp:txBody>
      <dsp:txXfrm>
        <a:off x="6511204" y="2222729"/>
        <a:ext cx="1604685" cy="778133"/>
      </dsp:txXfrm>
    </dsp:sp>
    <dsp:sp modelId="{DAC4B485-C151-4EFA-86D3-14B921B65133}">
      <dsp:nvSpPr>
        <dsp:cNvPr id="0" name=""/>
        <dsp:cNvSpPr/>
      </dsp:nvSpPr>
      <dsp:spPr>
        <a:xfrm rot="2142401">
          <a:off x="2278259" y="2833763"/>
          <a:ext cx="814321" cy="31333"/>
        </a:xfrm>
        <a:custGeom>
          <a:avLst/>
          <a:gdLst/>
          <a:ahLst/>
          <a:cxnLst/>
          <a:rect l="0" t="0" r="0" b="0"/>
          <a:pathLst>
            <a:path>
              <a:moveTo>
                <a:pt x="0" y="15666"/>
              </a:moveTo>
              <a:lnTo>
                <a:pt x="814321" y="15666"/>
              </a:lnTo>
            </a:path>
          </a:pathLst>
        </a:custGeom>
        <a:noFill/>
        <a:ln w="10795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665062" y="2829071"/>
        <a:ext cx="40716" cy="40716"/>
      </dsp:txXfrm>
    </dsp:sp>
    <dsp:sp modelId="{79A2664B-E647-4A6D-9E5E-1636AC4B503D}">
      <dsp:nvSpPr>
        <dsp:cNvPr id="0" name=""/>
        <dsp:cNvSpPr/>
      </dsp:nvSpPr>
      <dsp:spPr>
        <a:xfrm>
          <a:off x="3016040" y="2673787"/>
          <a:ext cx="2823616" cy="8265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實質受益人</a:t>
          </a:r>
          <a:endParaRPr lang="zh-TW" altLang="en-US" sz="2000" kern="1200" dirty="0"/>
        </a:p>
      </dsp:txBody>
      <dsp:txXfrm>
        <a:off x="3040249" y="2697996"/>
        <a:ext cx="2775198" cy="77813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40F62-B93F-47A8-B617-C62CC37BD9D4}">
      <dsp:nvSpPr>
        <dsp:cNvPr id="0" name=""/>
        <dsp:cNvSpPr/>
      </dsp:nvSpPr>
      <dsp:spPr>
        <a:xfrm>
          <a:off x="6087" y="801205"/>
          <a:ext cx="3638897" cy="145555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/>
            <a:t>先確認基本原則</a:t>
          </a:r>
          <a:endParaRPr lang="zh-TW" altLang="en-US" sz="3400" kern="1200" dirty="0"/>
        </a:p>
      </dsp:txBody>
      <dsp:txXfrm>
        <a:off x="733866" y="801205"/>
        <a:ext cx="2183339" cy="1455558"/>
      </dsp:txXfrm>
    </dsp:sp>
    <dsp:sp modelId="{14E194D4-C2BE-4A31-950D-BC3F0C83FFE6}">
      <dsp:nvSpPr>
        <dsp:cNvPr id="0" name=""/>
        <dsp:cNvSpPr/>
      </dsp:nvSpPr>
      <dsp:spPr>
        <a:xfrm>
          <a:off x="3281095" y="801205"/>
          <a:ext cx="3638897" cy="145555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/>
            <a:t>再撰擬條文</a:t>
          </a:r>
          <a:endParaRPr lang="zh-TW" altLang="en-US" sz="3400" kern="1200" dirty="0"/>
        </a:p>
      </dsp:txBody>
      <dsp:txXfrm>
        <a:off x="4008874" y="801205"/>
        <a:ext cx="2183339" cy="14555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0FF98B-06AD-4789-9BA8-B1977B24A62B}">
      <dsp:nvSpPr>
        <dsp:cNvPr id="0" name=""/>
        <dsp:cNvSpPr/>
      </dsp:nvSpPr>
      <dsp:spPr>
        <a:xfrm>
          <a:off x="2628849" y="2769289"/>
          <a:ext cx="2772367" cy="273666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4000" kern="1200" dirty="0"/>
        </a:p>
      </dsp:txBody>
      <dsp:txXfrm>
        <a:off x="3034853" y="3170065"/>
        <a:ext cx="1960359" cy="1935115"/>
      </dsp:txXfrm>
    </dsp:sp>
    <dsp:sp modelId="{1D847DDB-E8D0-4D38-A1B1-7B3D6B2CEC63}">
      <dsp:nvSpPr>
        <dsp:cNvPr id="0" name=""/>
        <dsp:cNvSpPr/>
      </dsp:nvSpPr>
      <dsp:spPr>
        <a:xfrm rot="12900000">
          <a:off x="1129222" y="2419750"/>
          <a:ext cx="1833570" cy="678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595FD2-54CD-4624-90CD-CCA2D9CDD6F2}">
      <dsp:nvSpPr>
        <dsp:cNvPr id="0" name=""/>
        <dsp:cNvSpPr/>
      </dsp:nvSpPr>
      <dsp:spPr>
        <a:xfrm>
          <a:off x="164530" y="1328658"/>
          <a:ext cx="2260981" cy="18087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kern="1200" dirty="0" smtClean="0"/>
            <a:t>制度僵化</a:t>
          </a:r>
          <a:endParaRPr lang="zh-TW" altLang="en-US" sz="3800" kern="1200" dirty="0"/>
        </a:p>
      </dsp:txBody>
      <dsp:txXfrm>
        <a:off x="217507" y="1381635"/>
        <a:ext cx="2155027" cy="1702830"/>
      </dsp:txXfrm>
    </dsp:sp>
    <dsp:sp modelId="{2072CB0A-8F80-4390-9626-F639BD863598}">
      <dsp:nvSpPr>
        <dsp:cNvPr id="0" name=""/>
        <dsp:cNvSpPr/>
      </dsp:nvSpPr>
      <dsp:spPr>
        <a:xfrm rot="16200000">
          <a:off x="3092624" y="1400363"/>
          <a:ext cx="1844816" cy="678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F331FB-88AC-4F6A-94B7-B76ED34C7004}">
      <dsp:nvSpPr>
        <dsp:cNvPr id="0" name=""/>
        <dsp:cNvSpPr/>
      </dsp:nvSpPr>
      <dsp:spPr>
        <a:xfrm>
          <a:off x="2884542" y="-87290"/>
          <a:ext cx="2260981" cy="18087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kern="1200" dirty="0" smtClean="0"/>
            <a:t>透明度差</a:t>
          </a:r>
          <a:endParaRPr lang="zh-TW" altLang="en-US" sz="3800" kern="1200" dirty="0"/>
        </a:p>
      </dsp:txBody>
      <dsp:txXfrm>
        <a:off x="2937519" y="-34313"/>
        <a:ext cx="2155027" cy="1702830"/>
      </dsp:txXfrm>
    </dsp:sp>
    <dsp:sp modelId="{577F075C-FB71-487A-AA62-24EE5CE1D024}">
      <dsp:nvSpPr>
        <dsp:cNvPr id="0" name=""/>
        <dsp:cNvSpPr/>
      </dsp:nvSpPr>
      <dsp:spPr>
        <a:xfrm rot="19500000">
          <a:off x="5067272" y="2419750"/>
          <a:ext cx="1833570" cy="678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E714FC-38B1-45EB-B083-D937BF58F253}">
      <dsp:nvSpPr>
        <dsp:cNvPr id="0" name=""/>
        <dsp:cNvSpPr/>
      </dsp:nvSpPr>
      <dsp:spPr>
        <a:xfrm>
          <a:off x="5506619" y="1328658"/>
          <a:ext cx="2456849" cy="18087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kern="1200" dirty="0" smtClean="0"/>
            <a:t>名實不符執法不一</a:t>
          </a:r>
          <a:endParaRPr lang="zh-TW" altLang="en-US" sz="3800" kern="1200" dirty="0"/>
        </a:p>
      </dsp:txBody>
      <dsp:txXfrm>
        <a:off x="5559596" y="1381635"/>
        <a:ext cx="2350895" cy="17028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8A157A-7247-49F8-BA94-79290AEE69FC}">
      <dsp:nvSpPr>
        <dsp:cNvPr id="0" name=""/>
        <dsp:cNvSpPr/>
      </dsp:nvSpPr>
      <dsp:spPr>
        <a:xfrm>
          <a:off x="849223" y="254357"/>
          <a:ext cx="2859748" cy="2859748"/>
        </a:xfrm>
        <a:prstGeom prst="pie">
          <a:avLst>
            <a:gd name="adj1" fmla="val 1620000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市場監控</a:t>
          </a:r>
          <a:endParaRPr lang="zh-TW" altLang="en-US" sz="3100" kern="1200" dirty="0"/>
        </a:p>
      </dsp:txBody>
      <dsp:txXfrm>
        <a:off x="2411872" y="1003338"/>
        <a:ext cx="1021338" cy="1361785"/>
      </dsp:txXfrm>
    </dsp:sp>
    <dsp:sp modelId="{6A9CBE78-404A-4483-A102-2FFDEF9120C4}">
      <dsp:nvSpPr>
        <dsp:cNvPr id="0" name=""/>
        <dsp:cNvSpPr/>
      </dsp:nvSpPr>
      <dsp:spPr>
        <a:xfrm>
          <a:off x="713045" y="254357"/>
          <a:ext cx="2859748" cy="285974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管制鬆綁</a:t>
          </a:r>
          <a:endParaRPr lang="zh-TW" altLang="en-US" sz="3100" kern="1200" dirty="0"/>
        </a:p>
      </dsp:txBody>
      <dsp:txXfrm>
        <a:off x="988806" y="1003338"/>
        <a:ext cx="1021338" cy="1361785"/>
      </dsp:txXfrm>
    </dsp:sp>
    <dsp:sp modelId="{794CB03F-ED05-465C-A0C8-3D8EC3FD64BC}">
      <dsp:nvSpPr>
        <dsp:cNvPr id="0" name=""/>
        <dsp:cNvSpPr/>
      </dsp:nvSpPr>
      <dsp:spPr>
        <a:xfrm>
          <a:off x="672191" y="77324"/>
          <a:ext cx="3213813" cy="3213813"/>
        </a:xfrm>
        <a:prstGeom prst="circularArrow">
          <a:avLst>
            <a:gd name="adj1" fmla="val 5085"/>
            <a:gd name="adj2" fmla="val 327528"/>
            <a:gd name="adj3" fmla="val 50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0A3BF8-87F0-4BCB-9402-A62B3D722BB3}">
      <dsp:nvSpPr>
        <dsp:cNvPr id="0" name=""/>
        <dsp:cNvSpPr/>
      </dsp:nvSpPr>
      <dsp:spPr>
        <a:xfrm>
          <a:off x="536013" y="77324"/>
          <a:ext cx="3213813" cy="3213813"/>
        </a:xfrm>
        <a:prstGeom prst="circularArrow">
          <a:avLst>
            <a:gd name="adj1" fmla="val 5085"/>
            <a:gd name="adj2" fmla="val 327528"/>
            <a:gd name="adj3" fmla="val 158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645A4-359B-44D3-A661-9D351C5C0101}">
      <dsp:nvSpPr>
        <dsp:cNvPr id="0" name=""/>
        <dsp:cNvSpPr/>
      </dsp:nvSpPr>
      <dsp:spPr>
        <a:xfrm>
          <a:off x="2690" y="1799197"/>
          <a:ext cx="3045758" cy="152287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kern="1200" dirty="0" smtClean="0"/>
            <a:t>管制鬆綁措施</a:t>
          </a:r>
          <a:endParaRPr lang="zh-TW" altLang="en-US" sz="3800" kern="1200" dirty="0"/>
        </a:p>
      </dsp:txBody>
      <dsp:txXfrm>
        <a:off x="47294" y="1843801"/>
        <a:ext cx="2956550" cy="1433671"/>
      </dsp:txXfrm>
    </dsp:sp>
    <dsp:sp modelId="{45FFDAA7-C264-4370-B536-279EDBE6F89F}">
      <dsp:nvSpPr>
        <dsp:cNvPr id="0" name=""/>
        <dsp:cNvSpPr/>
      </dsp:nvSpPr>
      <dsp:spPr>
        <a:xfrm rot="19457599">
          <a:off x="2907427" y="2096047"/>
          <a:ext cx="1500345" cy="53525"/>
        </a:xfrm>
        <a:custGeom>
          <a:avLst/>
          <a:gdLst/>
          <a:ahLst/>
          <a:cxnLst/>
          <a:rect l="0" t="0" r="0" b="0"/>
          <a:pathLst>
            <a:path>
              <a:moveTo>
                <a:pt x="0" y="26762"/>
              </a:moveTo>
              <a:lnTo>
                <a:pt x="1500345" y="26762"/>
              </a:lnTo>
            </a:path>
          </a:pathLst>
        </a:custGeom>
        <a:noFill/>
        <a:ln w="10795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620091" y="2085301"/>
        <a:ext cx="75017" cy="75017"/>
      </dsp:txXfrm>
    </dsp:sp>
    <dsp:sp modelId="{931C5E94-2872-4790-8E8A-7A4DD2A10FE2}">
      <dsp:nvSpPr>
        <dsp:cNvPr id="0" name=""/>
        <dsp:cNvSpPr/>
      </dsp:nvSpPr>
      <dsp:spPr>
        <a:xfrm>
          <a:off x="4266751" y="923542"/>
          <a:ext cx="3045758" cy="152287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kern="1200" dirty="0" smtClean="0"/>
            <a:t>私人公司</a:t>
          </a:r>
          <a:endParaRPr lang="zh-TW" altLang="en-US" sz="3800" kern="1200" dirty="0"/>
        </a:p>
      </dsp:txBody>
      <dsp:txXfrm>
        <a:off x="4311355" y="968146"/>
        <a:ext cx="2956550" cy="1433671"/>
      </dsp:txXfrm>
    </dsp:sp>
    <dsp:sp modelId="{DAC4B485-C151-4EFA-86D3-14B921B65133}">
      <dsp:nvSpPr>
        <dsp:cNvPr id="0" name=""/>
        <dsp:cNvSpPr/>
      </dsp:nvSpPr>
      <dsp:spPr>
        <a:xfrm rot="2142401">
          <a:off x="2907427" y="2971702"/>
          <a:ext cx="1500345" cy="53525"/>
        </a:xfrm>
        <a:custGeom>
          <a:avLst/>
          <a:gdLst/>
          <a:ahLst/>
          <a:cxnLst/>
          <a:rect l="0" t="0" r="0" b="0"/>
          <a:pathLst>
            <a:path>
              <a:moveTo>
                <a:pt x="0" y="26762"/>
              </a:moveTo>
              <a:lnTo>
                <a:pt x="1500345" y="26762"/>
              </a:lnTo>
            </a:path>
          </a:pathLst>
        </a:custGeom>
        <a:noFill/>
        <a:ln w="10795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620091" y="2960956"/>
        <a:ext cx="75017" cy="75017"/>
      </dsp:txXfrm>
    </dsp:sp>
    <dsp:sp modelId="{79A2664B-E647-4A6D-9E5E-1636AC4B503D}">
      <dsp:nvSpPr>
        <dsp:cNvPr id="0" name=""/>
        <dsp:cNvSpPr/>
      </dsp:nvSpPr>
      <dsp:spPr>
        <a:xfrm>
          <a:off x="4266751" y="2674853"/>
          <a:ext cx="3045758" cy="152287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kern="1200" dirty="0" smtClean="0"/>
            <a:t>公開公司</a:t>
          </a:r>
          <a:endParaRPr lang="zh-TW" altLang="en-US" sz="3800" kern="1200" dirty="0"/>
        </a:p>
      </dsp:txBody>
      <dsp:txXfrm>
        <a:off x="4311355" y="2719457"/>
        <a:ext cx="2956550" cy="14336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645A4-359B-44D3-A661-9D351C5C0101}">
      <dsp:nvSpPr>
        <dsp:cNvPr id="0" name=""/>
        <dsp:cNvSpPr/>
      </dsp:nvSpPr>
      <dsp:spPr>
        <a:xfrm>
          <a:off x="2062" y="1824204"/>
          <a:ext cx="2945733" cy="147286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/>
            <a:t>提升市場監控</a:t>
          </a:r>
          <a:endParaRPr lang="zh-TW" altLang="en-US" sz="3300" kern="1200" dirty="0"/>
        </a:p>
      </dsp:txBody>
      <dsp:txXfrm>
        <a:off x="45201" y="1867343"/>
        <a:ext cx="2859455" cy="1386588"/>
      </dsp:txXfrm>
    </dsp:sp>
    <dsp:sp modelId="{45FFDAA7-C264-4370-B536-279EDBE6F89F}">
      <dsp:nvSpPr>
        <dsp:cNvPr id="0" name=""/>
        <dsp:cNvSpPr/>
      </dsp:nvSpPr>
      <dsp:spPr>
        <a:xfrm rot="19457599">
          <a:off x="2811406" y="2111304"/>
          <a:ext cx="1451072" cy="51767"/>
        </a:xfrm>
        <a:custGeom>
          <a:avLst/>
          <a:gdLst/>
          <a:ahLst/>
          <a:cxnLst/>
          <a:rect l="0" t="0" r="0" b="0"/>
          <a:pathLst>
            <a:path>
              <a:moveTo>
                <a:pt x="0" y="25883"/>
              </a:moveTo>
              <a:lnTo>
                <a:pt x="1451072" y="25883"/>
              </a:lnTo>
            </a:path>
          </a:pathLst>
        </a:custGeom>
        <a:noFill/>
        <a:ln w="10795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500665" y="2100911"/>
        <a:ext cx="72553" cy="72553"/>
      </dsp:txXfrm>
    </dsp:sp>
    <dsp:sp modelId="{931C5E94-2872-4790-8E8A-7A4DD2A10FE2}">
      <dsp:nvSpPr>
        <dsp:cNvPr id="0" name=""/>
        <dsp:cNvSpPr/>
      </dsp:nvSpPr>
      <dsp:spPr>
        <a:xfrm>
          <a:off x="4126089" y="977305"/>
          <a:ext cx="3092578" cy="147286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/>
            <a:t>股東行動主義</a:t>
          </a:r>
          <a:endParaRPr lang="zh-TW" altLang="en-US" sz="3300" kern="1200" dirty="0"/>
        </a:p>
      </dsp:txBody>
      <dsp:txXfrm>
        <a:off x="4169228" y="1020444"/>
        <a:ext cx="3006300" cy="1386588"/>
      </dsp:txXfrm>
    </dsp:sp>
    <dsp:sp modelId="{DAC4B485-C151-4EFA-86D3-14B921B65133}">
      <dsp:nvSpPr>
        <dsp:cNvPr id="0" name=""/>
        <dsp:cNvSpPr/>
      </dsp:nvSpPr>
      <dsp:spPr>
        <a:xfrm rot="2142401">
          <a:off x="2811406" y="2958202"/>
          <a:ext cx="1451072" cy="51767"/>
        </a:xfrm>
        <a:custGeom>
          <a:avLst/>
          <a:gdLst/>
          <a:ahLst/>
          <a:cxnLst/>
          <a:rect l="0" t="0" r="0" b="0"/>
          <a:pathLst>
            <a:path>
              <a:moveTo>
                <a:pt x="0" y="25883"/>
              </a:moveTo>
              <a:lnTo>
                <a:pt x="1451072" y="25883"/>
              </a:lnTo>
            </a:path>
          </a:pathLst>
        </a:custGeom>
        <a:noFill/>
        <a:ln w="10795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500665" y="2947809"/>
        <a:ext cx="72553" cy="72553"/>
      </dsp:txXfrm>
    </dsp:sp>
    <dsp:sp modelId="{79A2664B-E647-4A6D-9E5E-1636AC4B503D}">
      <dsp:nvSpPr>
        <dsp:cNvPr id="0" name=""/>
        <dsp:cNvSpPr/>
      </dsp:nvSpPr>
      <dsp:spPr>
        <a:xfrm>
          <a:off x="4126089" y="2671102"/>
          <a:ext cx="3187047" cy="147286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/>
            <a:t>強化控制權市場</a:t>
          </a:r>
          <a:endParaRPr lang="zh-TW" altLang="en-US" sz="3300" kern="1200" dirty="0"/>
        </a:p>
      </dsp:txBody>
      <dsp:txXfrm>
        <a:off x="4169228" y="2714241"/>
        <a:ext cx="3100769" cy="13865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FDCCE2-4886-4DF3-B4B5-A42626DFAF7D}">
      <dsp:nvSpPr>
        <dsp:cNvPr id="0" name=""/>
        <dsp:cNvSpPr/>
      </dsp:nvSpPr>
      <dsp:spPr>
        <a:xfrm>
          <a:off x="6429" y="1984136"/>
          <a:ext cx="1921668" cy="11530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公開透明措施</a:t>
          </a:r>
          <a:endParaRPr lang="zh-TW" altLang="en-US" sz="2200" kern="1200" dirty="0"/>
        </a:p>
      </dsp:txBody>
      <dsp:txXfrm>
        <a:off x="40199" y="2017906"/>
        <a:ext cx="1854128" cy="1085461"/>
      </dsp:txXfrm>
    </dsp:sp>
    <dsp:sp modelId="{CC1220F0-B3E8-40E2-91C1-B0F7F34DB1EB}">
      <dsp:nvSpPr>
        <dsp:cNvPr id="0" name=""/>
        <dsp:cNvSpPr/>
      </dsp:nvSpPr>
      <dsp:spPr>
        <a:xfrm>
          <a:off x="2120264" y="2322350"/>
          <a:ext cx="407393" cy="4765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kern="1200"/>
        </a:p>
      </dsp:txBody>
      <dsp:txXfrm>
        <a:off x="2120264" y="2417665"/>
        <a:ext cx="285175" cy="285943"/>
      </dsp:txXfrm>
    </dsp:sp>
    <dsp:sp modelId="{5EE6C2AB-F49A-4024-ACEC-FD5D06C2008C}">
      <dsp:nvSpPr>
        <dsp:cNvPr id="0" name=""/>
        <dsp:cNvSpPr/>
      </dsp:nvSpPr>
      <dsp:spPr>
        <a:xfrm>
          <a:off x="2696765" y="1984136"/>
          <a:ext cx="1921668" cy="11530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生態系統</a:t>
          </a:r>
          <a:endParaRPr lang="zh-TW" altLang="en-US" sz="2200" kern="1200" dirty="0"/>
        </a:p>
      </dsp:txBody>
      <dsp:txXfrm>
        <a:off x="2730535" y="2017906"/>
        <a:ext cx="1854128" cy="1085461"/>
      </dsp:txXfrm>
    </dsp:sp>
    <dsp:sp modelId="{FDCA6002-7772-43FA-82BC-25B013FEC176}">
      <dsp:nvSpPr>
        <dsp:cNvPr id="0" name=""/>
        <dsp:cNvSpPr/>
      </dsp:nvSpPr>
      <dsp:spPr>
        <a:xfrm>
          <a:off x="4810601" y="2322350"/>
          <a:ext cx="407393" cy="4765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kern="1200"/>
        </a:p>
      </dsp:txBody>
      <dsp:txXfrm>
        <a:off x="4810601" y="2417665"/>
        <a:ext cx="285175" cy="285943"/>
      </dsp:txXfrm>
    </dsp:sp>
    <dsp:sp modelId="{0DDE2DDD-CBC0-419A-81A2-F6BDE6A2E205}">
      <dsp:nvSpPr>
        <dsp:cNvPr id="0" name=""/>
        <dsp:cNvSpPr/>
      </dsp:nvSpPr>
      <dsp:spPr>
        <a:xfrm>
          <a:off x="5387101" y="1984136"/>
          <a:ext cx="1921668" cy="11530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市場監控</a:t>
          </a:r>
          <a:endParaRPr lang="zh-TW" altLang="en-US" sz="2200" kern="1200" dirty="0"/>
        </a:p>
      </dsp:txBody>
      <dsp:txXfrm>
        <a:off x="5420871" y="2017906"/>
        <a:ext cx="1854128" cy="108546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645A4-359B-44D3-A661-9D351C5C0101}">
      <dsp:nvSpPr>
        <dsp:cNvPr id="0" name=""/>
        <dsp:cNvSpPr/>
      </dsp:nvSpPr>
      <dsp:spPr>
        <a:xfrm>
          <a:off x="1991" y="1594462"/>
          <a:ext cx="2827109" cy="14135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管制鬆綁措施</a:t>
          </a:r>
          <a:endParaRPr lang="zh-TW" altLang="en-US" sz="2400" kern="1200" dirty="0"/>
        </a:p>
      </dsp:txBody>
      <dsp:txXfrm>
        <a:off x="43393" y="1635864"/>
        <a:ext cx="2744305" cy="1330750"/>
      </dsp:txXfrm>
    </dsp:sp>
    <dsp:sp modelId="{45FFDAA7-C264-4370-B536-279EDBE6F89F}">
      <dsp:nvSpPr>
        <dsp:cNvPr id="0" name=""/>
        <dsp:cNvSpPr/>
      </dsp:nvSpPr>
      <dsp:spPr>
        <a:xfrm rot="19457599">
          <a:off x="2698203" y="1867201"/>
          <a:ext cx="1392638" cy="55283"/>
        </a:xfrm>
        <a:custGeom>
          <a:avLst/>
          <a:gdLst/>
          <a:ahLst/>
          <a:cxnLst/>
          <a:rect l="0" t="0" r="0" b="0"/>
          <a:pathLst>
            <a:path>
              <a:moveTo>
                <a:pt x="0" y="27641"/>
              </a:moveTo>
              <a:lnTo>
                <a:pt x="1392638" y="27641"/>
              </a:lnTo>
            </a:path>
          </a:pathLst>
        </a:custGeom>
        <a:noFill/>
        <a:ln w="10795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" kern="1200"/>
        </a:p>
      </dsp:txBody>
      <dsp:txXfrm>
        <a:off x="3359706" y="1860027"/>
        <a:ext cx="69631" cy="69631"/>
      </dsp:txXfrm>
    </dsp:sp>
    <dsp:sp modelId="{931C5E94-2872-4790-8E8A-7A4DD2A10FE2}">
      <dsp:nvSpPr>
        <dsp:cNvPr id="0" name=""/>
        <dsp:cNvSpPr/>
      </dsp:nvSpPr>
      <dsp:spPr>
        <a:xfrm>
          <a:off x="3959944" y="781668"/>
          <a:ext cx="2991081" cy="14135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800" kern="1200" dirty="0" smtClean="0"/>
            <a:t>章程規定特定人或團體指派董事</a:t>
          </a:r>
          <a:endParaRPr lang="en-US" altLang="zh-TW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800" kern="1200" dirty="0" smtClean="0"/>
            <a:t>（刪除法人代表人制）</a:t>
          </a:r>
          <a:endParaRPr lang="zh-TW" altLang="en-US" sz="1800" kern="1200" dirty="0"/>
        </a:p>
      </dsp:txBody>
      <dsp:txXfrm>
        <a:off x="4001346" y="823070"/>
        <a:ext cx="2908277" cy="1330750"/>
      </dsp:txXfrm>
    </dsp:sp>
    <dsp:sp modelId="{DAC4B485-C151-4EFA-86D3-14B921B65133}">
      <dsp:nvSpPr>
        <dsp:cNvPr id="0" name=""/>
        <dsp:cNvSpPr/>
      </dsp:nvSpPr>
      <dsp:spPr>
        <a:xfrm rot="2142401">
          <a:off x="2698203" y="2679995"/>
          <a:ext cx="1392638" cy="55283"/>
        </a:xfrm>
        <a:custGeom>
          <a:avLst/>
          <a:gdLst/>
          <a:ahLst/>
          <a:cxnLst/>
          <a:rect l="0" t="0" r="0" b="0"/>
          <a:pathLst>
            <a:path>
              <a:moveTo>
                <a:pt x="0" y="27641"/>
              </a:moveTo>
              <a:lnTo>
                <a:pt x="1392638" y="27641"/>
              </a:lnTo>
            </a:path>
          </a:pathLst>
        </a:custGeom>
        <a:noFill/>
        <a:ln w="10795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" kern="1200"/>
        </a:p>
      </dsp:txBody>
      <dsp:txXfrm>
        <a:off x="3359706" y="2672821"/>
        <a:ext cx="69631" cy="69631"/>
      </dsp:txXfrm>
    </dsp:sp>
    <dsp:sp modelId="{79A2664B-E647-4A6D-9E5E-1636AC4B503D}">
      <dsp:nvSpPr>
        <dsp:cNvPr id="0" name=""/>
        <dsp:cNvSpPr/>
      </dsp:nvSpPr>
      <dsp:spPr>
        <a:xfrm>
          <a:off x="3959944" y="2407256"/>
          <a:ext cx="3010362" cy="14135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以章程排除累積投票制</a:t>
          </a:r>
          <a:endParaRPr lang="zh-TW" altLang="en-US" sz="1800" kern="1200" dirty="0"/>
        </a:p>
      </dsp:txBody>
      <dsp:txXfrm>
        <a:off x="4001346" y="2448658"/>
        <a:ext cx="2927558" cy="13307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645A4-359B-44D3-A661-9D351C5C0101}">
      <dsp:nvSpPr>
        <dsp:cNvPr id="0" name=""/>
        <dsp:cNvSpPr/>
      </dsp:nvSpPr>
      <dsp:spPr>
        <a:xfrm>
          <a:off x="51049" y="933427"/>
          <a:ext cx="2754442" cy="133354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/>
            <a:t>名實相符措施</a:t>
          </a:r>
          <a:endParaRPr lang="zh-TW" altLang="en-US" sz="3300" kern="1200" dirty="0"/>
        </a:p>
      </dsp:txBody>
      <dsp:txXfrm>
        <a:off x="90107" y="972485"/>
        <a:ext cx="2676326" cy="1255428"/>
      </dsp:txXfrm>
    </dsp:sp>
    <dsp:sp modelId="{45FFDAA7-C264-4370-B536-279EDBE6F89F}">
      <dsp:nvSpPr>
        <dsp:cNvPr id="0" name=""/>
        <dsp:cNvSpPr/>
      </dsp:nvSpPr>
      <dsp:spPr>
        <a:xfrm rot="18289469">
          <a:off x="2514397" y="1015853"/>
          <a:ext cx="135728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357284" y="27246"/>
              </a:lnTo>
            </a:path>
          </a:pathLst>
        </a:custGeom>
        <a:noFill/>
        <a:ln w="10795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159107" y="1009167"/>
        <a:ext cx="67864" cy="67864"/>
      </dsp:txXfrm>
    </dsp:sp>
    <dsp:sp modelId="{931C5E94-2872-4790-8E8A-7A4DD2A10FE2}">
      <dsp:nvSpPr>
        <dsp:cNvPr id="0" name=""/>
        <dsp:cNvSpPr/>
      </dsp:nvSpPr>
      <dsp:spPr>
        <a:xfrm>
          <a:off x="3580588" y="1562"/>
          <a:ext cx="3293502" cy="9688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董事會採監控型</a:t>
          </a:r>
          <a:endParaRPr lang="zh-TW" altLang="en-US" sz="2000" kern="1200" dirty="0"/>
        </a:p>
      </dsp:txBody>
      <dsp:txXfrm>
        <a:off x="3608965" y="29939"/>
        <a:ext cx="3236748" cy="912117"/>
      </dsp:txXfrm>
    </dsp:sp>
    <dsp:sp modelId="{DAC4B485-C151-4EFA-86D3-14B921B65133}">
      <dsp:nvSpPr>
        <dsp:cNvPr id="0" name=""/>
        <dsp:cNvSpPr/>
      </dsp:nvSpPr>
      <dsp:spPr>
        <a:xfrm>
          <a:off x="2805491" y="1572953"/>
          <a:ext cx="775096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775096" y="27246"/>
              </a:lnTo>
            </a:path>
          </a:pathLst>
        </a:custGeom>
        <a:noFill/>
        <a:ln w="10795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173662" y="1580822"/>
        <a:ext cx="38754" cy="38754"/>
      </dsp:txXfrm>
    </dsp:sp>
    <dsp:sp modelId="{79A2664B-E647-4A6D-9E5E-1636AC4B503D}">
      <dsp:nvSpPr>
        <dsp:cNvPr id="0" name=""/>
        <dsp:cNvSpPr/>
      </dsp:nvSpPr>
      <dsp:spPr>
        <a:xfrm>
          <a:off x="3580588" y="1115764"/>
          <a:ext cx="3309799" cy="9688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董事可調閱資料</a:t>
          </a:r>
          <a:endParaRPr lang="zh-TW" altLang="en-US" sz="2000" kern="1200" dirty="0"/>
        </a:p>
      </dsp:txBody>
      <dsp:txXfrm>
        <a:off x="3608965" y="1144141"/>
        <a:ext cx="3253045" cy="912117"/>
      </dsp:txXfrm>
    </dsp:sp>
    <dsp:sp modelId="{3CB01285-AD50-48FF-8C8A-EF6F8236DC08}">
      <dsp:nvSpPr>
        <dsp:cNvPr id="0" name=""/>
        <dsp:cNvSpPr/>
      </dsp:nvSpPr>
      <dsp:spPr>
        <a:xfrm rot="3310531">
          <a:off x="2514397" y="2130054"/>
          <a:ext cx="135728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357284" y="27246"/>
              </a:lnTo>
            </a:path>
          </a:pathLst>
        </a:custGeom>
        <a:noFill/>
        <a:ln w="10795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159107" y="2123368"/>
        <a:ext cx="67864" cy="67864"/>
      </dsp:txXfrm>
    </dsp:sp>
    <dsp:sp modelId="{EA4B9F80-0A3A-4801-924E-7CAE6A322856}">
      <dsp:nvSpPr>
        <dsp:cNvPr id="0" name=""/>
        <dsp:cNvSpPr/>
      </dsp:nvSpPr>
      <dsp:spPr>
        <a:xfrm>
          <a:off x="3580588" y="2229966"/>
          <a:ext cx="3341849" cy="9688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董事資格</a:t>
          </a:r>
          <a:r>
            <a:rPr lang="en-US" altLang="zh-TW" sz="2000" kern="1200" dirty="0" smtClean="0"/>
            <a:t>(</a:t>
          </a:r>
          <a:r>
            <a:rPr lang="zh-TW" altLang="en-US" sz="2000" kern="1200" dirty="0" smtClean="0"/>
            <a:t>失格</a:t>
          </a:r>
          <a:r>
            <a:rPr lang="en-US" altLang="zh-TW" sz="2000" kern="1200" dirty="0" smtClean="0"/>
            <a:t>)</a:t>
          </a:r>
          <a:endParaRPr lang="zh-TW" altLang="en-US" sz="2000" kern="1200" dirty="0"/>
        </a:p>
      </dsp:txBody>
      <dsp:txXfrm>
        <a:off x="3608965" y="2258343"/>
        <a:ext cx="3285095" cy="912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8645" y="2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CE2B6-8A81-4247-8E63-2A79229232B6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08983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8645" y="9408983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BC835-6916-40AA-BF9F-20A259B261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919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8645" y="2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8EDA1-1DB5-4B87-B8C2-88524E90E1B4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4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67265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08983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8645" y="9408983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3976A-8578-4E95-A496-C6A0C74726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067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976A-8578-4E95-A496-C6A0C747260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7094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976A-8578-4E95-A496-C6A0C747260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9725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976A-8578-4E95-A496-C6A0C747260C}" type="slidenum">
              <a:rPr lang="zh-TW" altLang="en-US" smtClean="0">
                <a:solidFill>
                  <a:prstClr val="black"/>
                </a:solidFill>
              </a:rPr>
              <a:pPr/>
              <a:t>37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6824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976A-8578-4E95-A496-C6A0C747260C}" type="slidenum">
              <a:rPr lang="zh-TW" altLang="en-US" smtClean="0">
                <a:solidFill>
                  <a:prstClr val="black"/>
                </a:solidFill>
              </a:rPr>
              <a:pPr/>
              <a:t>38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297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976A-8578-4E95-A496-C6A0C747260C}" type="slidenum">
              <a:rPr lang="zh-TW" altLang="en-US" smtClean="0">
                <a:solidFill>
                  <a:prstClr val="black"/>
                </a:solidFill>
              </a:rPr>
              <a:pPr/>
              <a:t>39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0664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976A-8578-4E95-A496-C6A0C747260C}" type="slidenum">
              <a:rPr lang="zh-TW" altLang="en-US" smtClean="0">
                <a:solidFill>
                  <a:prstClr val="black"/>
                </a:solidFill>
              </a:rPr>
              <a:pPr/>
              <a:t>40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0184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976A-8578-4E95-A496-C6A0C747260C}" type="slidenum">
              <a:rPr lang="zh-TW" altLang="en-US" smtClean="0">
                <a:solidFill>
                  <a:prstClr val="black"/>
                </a:solidFill>
              </a:rPr>
              <a:pPr/>
              <a:t>41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5747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976A-8578-4E95-A496-C6A0C747260C}" type="slidenum">
              <a:rPr lang="zh-TW" altLang="en-US" smtClean="0">
                <a:solidFill>
                  <a:prstClr val="black"/>
                </a:solidFill>
              </a:rPr>
              <a:pPr/>
              <a:t>42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9095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976A-8578-4E95-A496-C6A0C747260C}" type="slidenum">
              <a:rPr lang="zh-TW" altLang="en-US" smtClean="0">
                <a:solidFill>
                  <a:prstClr val="black"/>
                </a:solidFill>
              </a:rPr>
              <a:pPr/>
              <a:t>43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6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976A-8578-4E95-A496-C6A0C747260C}" type="slidenum">
              <a:rPr lang="zh-TW" altLang="en-US" smtClean="0">
                <a:solidFill>
                  <a:prstClr val="black"/>
                </a:solidFill>
              </a:rPr>
              <a:pPr/>
              <a:t>45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551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976A-8578-4E95-A496-C6A0C747260C}" type="slidenum">
              <a:rPr lang="zh-TW" altLang="en-US" smtClean="0">
                <a:solidFill>
                  <a:prstClr val="black"/>
                </a:solidFill>
              </a:rPr>
              <a:pPr/>
              <a:t>3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396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976A-8578-4E95-A496-C6A0C747260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002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976A-8578-4E95-A496-C6A0C747260C}" type="slidenum">
              <a:rPr lang="zh-TW" altLang="en-US" smtClean="0">
                <a:solidFill>
                  <a:prstClr val="black"/>
                </a:solidFill>
              </a:rPr>
              <a:pPr/>
              <a:t>5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538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976A-8578-4E95-A496-C6A0C747260C}" type="slidenum">
              <a:rPr lang="zh-TW" altLang="en-US" smtClean="0">
                <a:solidFill>
                  <a:prstClr val="black"/>
                </a:solidFill>
              </a:rPr>
              <a:pPr/>
              <a:t>6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003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976A-8578-4E95-A496-C6A0C747260C}" type="slidenum">
              <a:rPr lang="zh-TW" altLang="en-US" smtClean="0">
                <a:solidFill>
                  <a:prstClr val="black"/>
                </a:solidFill>
              </a:rPr>
              <a:pPr/>
              <a:t>7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485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976A-8578-4E95-A496-C6A0C747260C}" type="slidenum">
              <a:rPr lang="zh-TW" altLang="en-US" smtClean="0">
                <a:solidFill>
                  <a:prstClr val="black"/>
                </a:solidFill>
              </a:rPr>
              <a:pPr/>
              <a:t>8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74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976A-8578-4E95-A496-C6A0C747260C}" type="slidenum">
              <a:rPr lang="zh-TW" altLang="en-US" smtClean="0">
                <a:solidFill>
                  <a:prstClr val="black"/>
                </a:solidFill>
              </a:rPr>
              <a:pPr/>
              <a:t>9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06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3976A-8578-4E95-A496-C6A0C747260C}" type="slidenum">
              <a:rPr lang="zh-TW" altLang="en-US" smtClean="0">
                <a:solidFill>
                  <a:prstClr val="black"/>
                </a:solidFill>
              </a:rPr>
              <a:pPr/>
              <a:t>10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125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926E-2061-4AA5-BB2C-D4BFD289602B}" type="datetime1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703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14B3B-73FF-4F9D-95B5-71715E5CEE41}" type="datetime1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815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130D-35EE-4891-BD3B-69EB1236B039}" type="datetime1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855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EE50-5731-4D4C-B917-0D4FE414E50A}" type="datetime1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7372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A6ED-3736-4009-A111-E0EA3C14DCAE}" type="datetime1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075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227D-D087-4B22-A356-6DBA8A94DDC1}" type="datetime1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3060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78BF-1252-442C-A26A-9BB8055F2EA1}" type="datetime1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7814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74E2-1A90-4B4C-A00C-374453B64D85}" type="datetime1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9381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2CD1-C8AD-49DA-93B7-90B2B8F43BF6}" type="datetime1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031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862C-9110-485C-BB76-DD5CEC19D522}" type="datetime1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27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D060-1482-4A11-87B6-52526E7FB5B6}" type="datetime1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2042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6E08437-4286-4EA0-BE74-2583E082E0B1}" type="datetime1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13CE3F6F-804B-4CC3-B40F-DC829B7DA0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576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58976" y="1277956"/>
            <a:ext cx="7944373" cy="2460507"/>
          </a:xfrm>
        </p:spPr>
        <p:txBody>
          <a:bodyPr/>
          <a:lstStyle/>
          <a:p>
            <a:pPr algn="just"/>
            <a:r>
              <a:rPr lang="en-US" altLang="zh-TW" dirty="0" smtClean="0"/>
              <a:t>2018</a:t>
            </a:r>
            <a:r>
              <a:rPr lang="zh-TW" altLang="en-US" dirty="0" smtClean="0"/>
              <a:t>年公司法修正評析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67812" y="4328724"/>
            <a:ext cx="7315200" cy="914400"/>
          </a:xfrm>
        </p:spPr>
        <p:txBody>
          <a:bodyPr/>
          <a:lstStyle/>
          <a:p>
            <a:r>
              <a:rPr lang="zh-TW" altLang="en-US" dirty="0" smtClean="0"/>
              <a:t>方嘉麟</a:t>
            </a:r>
            <a:endParaRPr lang="en-US" altLang="zh-TW" dirty="0" smtClean="0"/>
          </a:p>
          <a:p>
            <a:r>
              <a:rPr lang="en-US" altLang="zh-TW" dirty="0" smtClean="0"/>
              <a:t>2018/10/5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998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/>
              <a:t>第一部分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69267" y="0"/>
            <a:ext cx="7973865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800" dirty="0" smtClean="0"/>
          </a:p>
          <a:p>
            <a:pPr marL="0" indent="0">
              <a:buNone/>
            </a:pPr>
            <a:r>
              <a:rPr lang="zh-TW" altLang="en-US" sz="3200" dirty="0" smtClean="0"/>
              <a:t>陳長文律師</a:t>
            </a:r>
            <a:r>
              <a:rPr lang="en-US" altLang="zh-TW" sz="3200" dirty="0" smtClean="0"/>
              <a:t>-</a:t>
            </a:r>
            <a:r>
              <a:rPr lang="zh-TW" altLang="en-US" sz="3200" dirty="0" smtClean="0"/>
              <a:t>三段歷史談法尊及企業永續</a:t>
            </a:r>
            <a:endParaRPr lang="en-US" altLang="zh-TW" sz="3200" dirty="0" smtClean="0"/>
          </a:p>
          <a:p>
            <a:pPr marL="514350" indent="-514350">
              <a:buFont typeface="+mj-lt"/>
              <a:buAutoNum type="arabicParenR"/>
            </a:pPr>
            <a:r>
              <a:rPr lang="zh-TW" altLang="en-US" sz="3200" dirty="0" smtClean="0"/>
              <a:t>成吉思汗</a:t>
            </a:r>
            <a:r>
              <a:rPr lang="en-US" altLang="zh-TW" sz="3200" dirty="0" smtClean="0"/>
              <a:t>-</a:t>
            </a:r>
            <a:r>
              <a:rPr lang="zh-TW" altLang="en-US" sz="3200" dirty="0" smtClean="0"/>
              <a:t>「一切我說了算」、「情報不詳者，斬」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雅薩法典</a:t>
            </a:r>
            <a:r>
              <a:rPr lang="en-US" altLang="zh-TW" sz="3200" dirty="0" smtClean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zh-TW" altLang="en-US" sz="3200" dirty="0" smtClean="0"/>
              <a:t>第一部公司法</a:t>
            </a:r>
            <a:r>
              <a:rPr lang="en-US" altLang="zh-TW" sz="3200" dirty="0" smtClean="0"/>
              <a:t>-</a:t>
            </a:r>
            <a:r>
              <a:rPr lang="zh-TW" altLang="en-US" sz="3200" dirty="0" smtClean="0"/>
              <a:t>人類有史以來最偉大的發明之一</a:t>
            </a:r>
            <a:endParaRPr lang="en-US" altLang="zh-TW" sz="3200" dirty="0" smtClean="0"/>
          </a:p>
          <a:p>
            <a:pPr marL="514350" indent="-514350">
              <a:buFont typeface="+mj-lt"/>
              <a:buAutoNum type="arabicParenR"/>
            </a:pPr>
            <a:r>
              <a:rPr lang="zh-TW" altLang="en-US" sz="3200" dirty="0" smtClean="0"/>
              <a:t>民初引進公司法</a:t>
            </a:r>
            <a:r>
              <a:rPr lang="en-US" altLang="zh-TW" sz="3200" dirty="0" smtClean="0"/>
              <a:t>-</a:t>
            </a:r>
            <a:r>
              <a:rPr lang="zh-TW" altLang="en-US" sz="3200" dirty="0" smtClean="0"/>
              <a:t>列強希望國民政府能引進先進法律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結論：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西方影響有正面、負面，但全球化時代，誰也不能置外於全球演變</a:t>
            </a:r>
            <a:endParaRPr lang="zh-TW" altLang="en-US" sz="36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>
                <a:solidFill>
                  <a:srgbClr val="40BAD2"/>
                </a:solidFill>
              </a:rPr>
              <a:pPr/>
              <a:t>10</a:t>
            </a:fld>
            <a:endParaRPr lang="zh-TW" alt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92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/>
              <a:t>第二部分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800" dirty="0" smtClean="0"/>
          </a:p>
          <a:p>
            <a:pPr marL="0" indent="0">
              <a:buNone/>
            </a:pPr>
            <a:r>
              <a:rPr lang="zh-TW" altLang="en-US" sz="5400" dirty="0" smtClean="0"/>
              <a:t>政策</a:t>
            </a:r>
            <a:r>
              <a:rPr lang="zh-TW" altLang="en-US" sz="5400" dirty="0"/>
              <a:t>目標及修法角力</a:t>
            </a:r>
            <a:endParaRPr lang="en-US" altLang="zh-TW" sz="5400" dirty="0"/>
          </a:p>
          <a:p>
            <a:endParaRPr lang="zh-TW" altLang="en-US" sz="36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566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24415" cy="4601183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台灣排名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69267" y="864108"/>
            <a:ext cx="7754321" cy="51206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70000"/>
              </a:lnSpc>
            </a:pPr>
            <a:r>
              <a:rPr kumimoji="1" lang="en-US" altLang="zh-TW" sz="1800" dirty="0" smtClean="0">
                <a:latin typeface="+mn-ea"/>
              </a:rPr>
              <a:t>World Bank</a:t>
            </a:r>
            <a:r>
              <a:rPr kumimoji="1" lang="zh-TW" altLang="en-US" sz="1800" dirty="0">
                <a:latin typeface="+mn-ea"/>
              </a:rPr>
              <a:t> </a:t>
            </a:r>
            <a:r>
              <a:rPr kumimoji="1" lang="en-US" altLang="zh-TW" sz="1800" dirty="0" smtClean="0">
                <a:latin typeface="+mn-ea"/>
              </a:rPr>
              <a:t>2018</a:t>
            </a:r>
            <a:r>
              <a:rPr kumimoji="1" lang="zh-TW" altLang="en-US" sz="1800" dirty="0">
                <a:latin typeface="+mn-ea"/>
              </a:rPr>
              <a:t>全球經商環境排名</a:t>
            </a:r>
            <a:r>
              <a:rPr kumimoji="1" lang="zh-TW" altLang="en-US" sz="1800" dirty="0" smtClean="0">
                <a:latin typeface="+mn-ea"/>
              </a:rPr>
              <a:t>，台灣</a:t>
            </a:r>
            <a:r>
              <a:rPr kumimoji="1" lang="zh-TW" altLang="en-US" sz="1800" dirty="0">
                <a:latin typeface="+mn-ea"/>
              </a:rPr>
              <a:t>排名第</a:t>
            </a:r>
            <a:r>
              <a:rPr kumimoji="1" lang="en-US" altLang="zh-TW" sz="2400" b="1" dirty="0">
                <a:latin typeface="+mn-ea"/>
              </a:rPr>
              <a:t>15</a:t>
            </a:r>
            <a:r>
              <a:rPr kumimoji="1" lang="zh-TW" altLang="en-US" sz="1800" dirty="0">
                <a:latin typeface="+mn-ea"/>
              </a:rPr>
              <a:t>，與去年相較，台灣退步</a:t>
            </a:r>
            <a:r>
              <a:rPr kumimoji="1" lang="en-US" altLang="zh-TW" sz="2400" b="1" dirty="0">
                <a:latin typeface="+mn-ea"/>
              </a:rPr>
              <a:t>4</a:t>
            </a:r>
            <a:r>
              <a:rPr kumimoji="1" lang="zh-TW" altLang="en-US" sz="1800" dirty="0">
                <a:latin typeface="+mn-ea"/>
              </a:rPr>
              <a:t>名。</a:t>
            </a:r>
            <a:endParaRPr kumimoji="1" lang="en-US" altLang="zh-TW" sz="1800" dirty="0">
              <a:latin typeface="+mn-ea"/>
            </a:endParaRPr>
          </a:p>
          <a:p>
            <a:pPr>
              <a:lnSpc>
                <a:spcPct val="170000"/>
              </a:lnSpc>
            </a:pPr>
            <a:r>
              <a:rPr kumimoji="1" lang="zh-TW" altLang="en-US" sz="1800" dirty="0">
                <a:latin typeface="+mn-ea"/>
              </a:rPr>
              <a:t>根據 </a:t>
            </a:r>
            <a:r>
              <a:rPr kumimoji="1" lang="en-US" altLang="zh-TW" sz="1800" dirty="0">
                <a:latin typeface="+mn-ea"/>
              </a:rPr>
              <a:t>World Investment Report</a:t>
            </a:r>
            <a:r>
              <a:rPr kumimoji="1" lang="zh-TW" altLang="en-US" sz="1800" dirty="0">
                <a:latin typeface="+mn-ea"/>
              </a:rPr>
              <a:t>，台灣的外人直接投資金額從 </a:t>
            </a:r>
            <a:r>
              <a:rPr kumimoji="1" lang="en-US" altLang="zh-TW" sz="1800" dirty="0">
                <a:latin typeface="+mn-ea"/>
              </a:rPr>
              <a:t>2000 </a:t>
            </a:r>
            <a:r>
              <a:rPr kumimoji="1" lang="zh-TW" altLang="en-US" sz="1800" dirty="0">
                <a:latin typeface="+mn-ea"/>
              </a:rPr>
              <a:t>年的 </a:t>
            </a:r>
            <a:r>
              <a:rPr kumimoji="1" lang="en-US" altLang="zh-TW" sz="1800" dirty="0">
                <a:latin typeface="+mn-ea"/>
              </a:rPr>
              <a:t>49 </a:t>
            </a:r>
            <a:r>
              <a:rPr kumimoji="1" lang="zh-TW" altLang="en-US" sz="1800" dirty="0">
                <a:latin typeface="+mn-ea"/>
              </a:rPr>
              <a:t>億美元一路下滑，到 </a:t>
            </a:r>
            <a:r>
              <a:rPr kumimoji="1" lang="en-US" altLang="zh-TW" sz="1800" dirty="0">
                <a:latin typeface="+mn-ea"/>
              </a:rPr>
              <a:t>2015 </a:t>
            </a:r>
            <a:r>
              <a:rPr kumimoji="1" lang="zh-TW" altLang="en-US" sz="1800" dirty="0">
                <a:latin typeface="+mn-ea"/>
              </a:rPr>
              <a:t>年只有</a:t>
            </a:r>
            <a:r>
              <a:rPr kumimoji="1" lang="en-US" altLang="zh-TW" sz="1800" dirty="0">
                <a:latin typeface="+mn-ea"/>
              </a:rPr>
              <a:t>24 </a:t>
            </a:r>
            <a:r>
              <a:rPr kumimoji="1" lang="zh-TW" altLang="en-US" sz="1800" dirty="0">
                <a:latin typeface="+mn-ea"/>
              </a:rPr>
              <a:t>億美元， 在全世界 </a:t>
            </a:r>
            <a:r>
              <a:rPr kumimoji="1" lang="en-US" altLang="zh-TW" sz="1800" dirty="0">
                <a:latin typeface="+mn-ea"/>
              </a:rPr>
              <a:t>211 </a:t>
            </a:r>
            <a:r>
              <a:rPr kumimoji="1" lang="zh-TW" altLang="en-US" sz="1800" dirty="0">
                <a:latin typeface="+mn-ea"/>
              </a:rPr>
              <a:t>個國家中排名第</a:t>
            </a:r>
            <a:r>
              <a:rPr kumimoji="1" lang="zh-TW" altLang="en-US" sz="2400" b="1" dirty="0">
                <a:latin typeface="+mn-ea"/>
              </a:rPr>
              <a:t> </a:t>
            </a:r>
            <a:r>
              <a:rPr kumimoji="1" lang="en-US" altLang="zh-TW" sz="2400" b="1" dirty="0">
                <a:latin typeface="+mn-ea"/>
              </a:rPr>
              <a:t>206 </a:t>
            </a:r>
            <a:r>
              <a:rPr kumimoji="1" lang="zh-TW" altLang="en-US" sz="1800" dirty="0">
                <a:latin typeface="+mn-ea"/>
              </a:rPr>
              <a:t>名 。</a:t>
            </a:r>
            <a:endParaRPr kumimoji="1" lang="en-US" altLang="zh-TW" sz="1800" dirty="0">
              <a:latin typeface="+mn-ea"/>
            </a:endParaRPr>
          </a:p>
          <a:p>
            <a:pPr>
              <a:lnSpc>
                <a:spcPct val="170000"/>
              </a:lnSpc>
            </a:pPr>
            <a:r>
              <a:rPr lang="zh-TW" altLang="en-US" sz="1800" dirty="0">
                <a:latin typeface="+mn-ea"/>
              </a:rPr>
              <a:t>從</a:t>
            </a:r>
            <a:r>
              <a:rPr lang="en-US" altLang="zh-TW" sz="1800" dirty="0">
                <a:latin typeface="+mn-ea"/>
              </a:rPr>
              <a:t>WEF2016</a:t>
            </a:r>
            <a:r>
              <a:rPr lang="zh-TW" altLang="en-US" sz="1800" dirty="0">
                <a:latin typeface="+mn-ea"/>
              </a:rPr>
              <a:t>年的全球資訊技術報告來看，台灣「政府及立法機關效率」排名全球第</a:t>
            </a:r>
            <a:r>
              <a:rPr lang="en-US" altLang="zh-TW" sz="2400" b="1" dirty="0" smtClean="0">
                <a:latin typeface="+mn-ea"/>
              </a:rPr>
              <a:t>104</a:t>
            </a:r>
            <a:r>
              <a:rPr lang="zh-TW" altLang="en-US" sz="1800" dirty="0" smtClean="0">
                <a:latin typeface="+mn-ea"/>
              </a:rPr>
              <a:t>名，</a:t>
            </a:r>
            <a:r>
              <a:rPr lang="zh-TW" altLang="en-US" sz="1800" dirty="0">
                <a:latin typeface="+mn-ea"/>
              </a:rPr>
              <a:t>整個拉垮了台灣的數位競爭力</a:t>
            </a:r>
            <a:r>
              <a:rPr lang="zh-TW" altLang="en-US" sz="1800" dirty="0" smtClean="0">
                <a:latin typeface="+mn-ea"/>
              </a:rPr>
              <a:t>。</a:t>
            </a:r>
            <a:endParaRPr lang="en-US" altLang="zh-TW" sz="1800" dirty="0" smtClean="0">
              <a:latin typeface="+mn-ea"/>
            </a:endParaRPr>
          </a:p>
          <a:p>
            <a:pPr>
              <a:lnSpc>
                <a:spcPct val="170000"/>
              </a:lnSpc>
            </a:pPr>
            <a:r>
              <a:rPr lang="zh-TW" altLang="en-US" sz="1800" dirty="0" smtClean="0">
                <a:latin typeface="+mn-ea"/>
              </a:rPr>
              <a:t>根</a:t>
            </a:r>
            <a:r>
              <a:rPr lang="zh-TW" altLang="en-US" sz="1800" dirty="0">
                <a:latin typeface="+mn-ea"/>
              </a:rPr>
              <a:t>據</a:t>
            </a:r>
            <a:r>
              <a:rPr lang="zh-TW" altLang="en-US" sz="1800" dirty="0" smtClean="0">
                <a:latin typeface="+mn-ea"/>
              </a:rPr>
              <a:t>英國</a:t>
            </a:r>
            <a:r>
              <a:rPr lang="zh-TW" altLang="en-US" sz="1800" dirty="0">
                <a:latin typeface="+mn-ea"/>
              </a:rPr>
              <a:t>非政府組織租稅正義聯盟（</a:t>
            </a:r>
            <a:r>
              <a:rPr lang="en-US" altLang="zh-TW" sz="1800" dirty="0">
                <a:latin typeface="+mn-ea"/>
              </a:rPr>
              <a:t>TJN</a:t>
            </a:r>
            <a:r>
              <a:rPr lang="zh-TW" altLang="en-US" sz="1800" dirty="0" smtClean="0">
                <a:latin typeface="+mn-ea"/>
              </a:rPr>
              <a:t>）</a:t>
            </a:r>
            <a:r>
              <a:rPr kumimoji="1" lang="zh-TW" altLang="en-US" sz="1800" dirty="0" smtClean="0">
                <a:latin typeface="+mn-ea"/>
              </a:rPr>
              <a:t> ，</a:t>
            </a:r>
            <a:r>
              <a:rPr lang="en-US" altLang="zh-TW" sz="1800" dirty="0" smtClean="0">
                <a:latin typeface="+mn-ea"/>
              </a:rPr>
              <a:t>2018</a:t>
            </a:r>
            <a:r>
              <a:rPr lang="zh-TW" altLang="en-US" sz="1800" dirty="0" smtClean="0">
                <a:latin typeface="+mn-ea"/>
              </a:rPr>
              <a:t>年</a:t>
            </a:r>
            <a:r>
              <a:rPr lang="zh-TW" altLang="en-US" sz="1800" dirty="0">
                <a:latin typeface="+mn-ea"/>
              </a:rPr>
              <a:t>「金融保密指數」（</a:t>
            </a:r>
            <a:r>
              <a:rPr lang="en-US" altLang="zh-TW" sz="1800" dirty="0">
                <a:latin typeface="+mn-ea"/>
              </a:rPr>
              <a:t>FSI</a:t>
            </a:r>
            <a:r>
              <a:rPr lang="zh-TW" altLang="en-US" sz="1800" dirty="0">
                <a:latin typeface="+mn-ea"/>
              </a:rPr>
              <a:t>）報告</a:t>
            </a:r>
            <a:r>
              <a:rPr lang="zh-TW" altLang="en-US" sz="1800" dirty="0" smtClean="0">
                <a:latin typeface="+mn-ea"/>
              </a:rPr>
              <a:t>，藏匿</a:t>
            </a:r>
            <a:r>
              <a:rPr lang="zh-TW" altLang="en-US" sz="1800" dirty="0">
                <a:latin typeface="+mn-ea"/>
              </a:rPr>
              <a:t>財富的金融保密制度上</a:t>
            </a:r>
            <a:r>
              <a:rPr lang="zh-TW" altLang="en-US" sz="1800" dirty="0" smtClean="0">
                <a:latin typeface="+mn-ea"/>
              </a:rPr>
              <a:t>，台灣</a:t>
            </a:r>
            <a:r>
              <a:rPr lang="zh-TW" altLang="en-US" sz="1800" dirty="0">
                <a:latin typeface="+mn-ea"/>
              </a:rPr>
              <a:t>排名</a:t>
            </a:r>
            <a:r>
              <a:rPr lang="zh-TW" altLang="en-US" sz="1800" dirty="0" smtClean="0">
                <a:latin typeface="+mn-ea"/>
              </a:rPr>
              <a:t>第</a:t>
            </a:r>
            <a:r>
              <a:rPr lang="en-US" altLang="zh-TW" sz="2800" b="1" dirty="0" smtClean="0">
                <a:latin typeface="+mn-ea"/>
              </a:rPr>
              <a:t>8</a:t>
            </a:r>
            <a:r>
              <a:rPr lang="zh-TW" altLang="en-US" sz="1800" dirty="0" smtClean="0">
                <a:latin typeface="+mn-ea"/>
              </a:rPr>
              <a:t>名，</a:t>
            </a:r>
            <a:r>
              <a:rPr lang="zh-TW" altLang="en-US" sz="1800" dirty="0">
                <a:latin typeface="+mn-ea"/>
              </a:rPr>
              <a:t>首次進入</a:t>
            </a:r>
            <a:r>
              <a:rPr lang="zh-TW" altLang="en-US" sz="1800" dirty="0" smtClean="0">
                <a:latin typeface="+mn-ea"/>
              </a:rPr>
              <a:t>前</a:t>
            </a:r>
            <a:r>
              <a:rPr lang="en-US" altLang="zh-TW" sz="1800" dirty="0" smtClean="0">
                <a:latin typeface="+mn-ea"/>
              </a:rPr>
              <a:t>10</a:t>
            </a:r>
            <a:r>
              <a:rPr lang="zh-TW" altLang="en-US" sz="1800" dirty="0" smtClean="0">
                <a:latin typeface="+mn-ea"/>
              </a:rPr>
              <a:t>名</a:t>
            </a:r>
            <a:r>
              <a:rPr lang="zh-TW" altLang="en-US" sz="1800" dirty="0">
                <a:latin typeface="+mn-ea"/>
              </a:rPr>
              <a:t>。</a:t>
            </a:r>
            <a:endParaRPr kumimoji="1" lang="en-US" altLang="zh-TW" sz="1800" dirty="0">
              <a:latin typeface="+mn-ea"/>
            </a:endParaRPr>
          </a:p>
          <a:p>
            <a:pPr marL="0" indent="0">
              <a:buNone/>
            </a:pPr>
            <a:endParaRPr lang="zh-TW" altLang="en-US" sz="1800" dirty="0">
              <a:latin typeface="+mn-ea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43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台灣法制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有什麼問題？</a:t>
            </a: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2893988107"/>
              </p:ext>
            </p:extLst>
          </p:nvPr>
        </p:nvGraphicFramePr>
        <p:xfrm>
          <a:off x="3462868" y="46429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685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台灣法制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有什麼問題？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35177" y="-565763"/>
            <a:ext cx="7661189" cy="486091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3300" dirty="0" smtClean="0"/>
              <a:t>（一）制度僵化：阻礙創業創新</a:t>
            </a:r>
            <a:endParaRPr lang="en-US" altLang="zh-TW" sz="3300" dirty="0" smtClean="0"/>
          </a:p>
          <a:p>
            <a:pPr>
              <a:lnSpc>
                <a:spcPct val="150000"/>
              </a:lnSpc>
            </a:pPr>
            <a:r>
              <a:rPr lang="zh-TW" altLang="en-US" sz="2600" dirty="0" smtClean="0"/>
              <a:t>大小公司穿同一套衣服</a:t>
            </a:r>
            <a:endParaRPr lang="en-US" altLang="zh-TW" sz="2600" dirty="0" smtClean="0"/>
          </a:p>
          <a:p>
            <a:pPr>
              <a:lnSpc>
                <a:spcPct val="150000"/>
              </a:lnSpc>
            </a:pPr>
            <a:r>
              <a:rPr lang="zh-TW" altLang="en-US" sz="2600" dirty="0" smtClean="0"/>
              <a:t>以製造業為主，不重視知識密集產業</a:t>
            </a:r>
            <a:endParaRPr lang="zh-TW" altLang="en-US" sz="2600" dirty="0"/>
          </a:p>
        </p:txBody>
      </p:sp>
      <p:pic>
        <p:nvPicPr>
          <p:cNvPr id="1026" name="Picture 2" descr="ãå°æåç©¿è¥¿è£ã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205" y="3212755"/>
            <a:ext cx="2961500" cy="2872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29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台灣法制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有什麼問題？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221" y="864108"/>
            <a:ext cx="7661189" cy="486091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3300" dirty="0" smtClean="0"/>
              <a:t>（二）透明度差：無法汰弱換強</a:t>
            </a:r>
            <a:endParaRPr lang="en-US" altLang="zh-TW" sz="3300" dirty="0" smtClean="0"/>
          </a:p>
          <a:p>
            <a:pPr>
              <a:lnSpc>
                <a:spcPct val="150000"/>
              </a:lnSpc>
            </a:pPr>
            <a:r>
              <a:rPr lang="zh-TW" altLang="en-US" sz="3300" dirty="0" smtClean="0"/>
              <a:t>登記項目有限，檢索成本高</a:t>
            </a:r>
            <a:endParaRPr lang="en-US" altLang="zh-TW" sz="3300" dirty="0" smtClean="0"/>
          </a:p>
          <a:p>
            <a:pPr>
              <a:lnSpc>
                <a:spcPct val="150000"/>
              </a:lnSpc>
            </a:pPr>
            <a:r>
              <a:rPr lang="zh-TW" altLang="en-US" sz="3300" dirty="0" smtClean="0"/>
              <a:t>登記資訊不實，政府監理不足</a:t>
            </a:r>
            <a:endParaRPr lang="en-US" altLang="zh-TW" sz="3300" dirty="0" smtClean="0"/>
          </a:p>
          <a:p>
            <a:pPr>
              <a:lnSpc>
                <a:spcPct val="150000"/>
              </a:lnSpc>
            </a:pPr>
            <a:r>
              <a:rPr lang="zh-TW" altLang="en-US" sz="3300" dirty="0" smtClean="0"/>
              <a:t>公司備置之資訊，取得困難度高</a:t>
            </a:r>
            <a:endParaRPr lang="en-US" altLang="zh-TW" sz="3300" dirty="0" smtClean="0"/>
          </a:p>
          <a:p>
            <a:pPr>
              <a:lnSpc>
                <a:spcPct val="150000"/>
              </a:lnSpc>
            </a:pPr>
            <a:endParaRPr lang="zh-TW" altLang="en-US" sz="26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216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台灣法制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有什麼問題？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221" y="864108"/>
            <a:ext cx="8204887" cy="486091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3300" dirty="0" smtClean="0"/>
              <a:t>（三）名實不符，執法不一：降低投資意願</a:t>
            </a:r>
            <a:endParaRPr lang="en-US" altLang="zh-TW" sz="3300" dirty="0" smtClean="0"/>
          </a:p>
          <a:p>
            <a:pPr>
              <a:lnSpc>
                <a:spcPct val="150000"/>
              </a:lnSpc>
            </a:pPr>
            <a:r>
              <a:rPr lang="zh-TW" altLang="en-US" sz="2600" dirty="0" smtClean="0"/>
              <a:t>開會程序繁瑣，卻易受操縱</a:t>
            </a:r>
            <a:endParaRPr lang="en-US" altLang="zh-TW" sz="2600" dirty="0" smtClean="0"/>
          </a:p>
          <a:p>
            <a:pPr>
              <a:lnSpc>
                <a:spcPct val="150000"/>
              </a:lnSpc>
            </a:pPr>
            <a:r>
              <a:rPr lang="zh-TW" altLang="en-US" sz="2600" dirty="0" smtClean="0"/>
              <a:t>獨立董事與監察人，權責不明</a:t>
            </a:r>
            <a:endParaRPr lang="en-US" altLang="zh-TW" sz="2600" dirty="0" smtClean="0"/>
          </a:p>
          <a:p>
            <a:pPr>
              <a:lnSpc>
                <a:spcPct val="150000"/>
              </a:lnSpc>
            </a:pPr>
            <a:r>
              <a:rPr lang="zh-TW" altLang="en-US" sz="2600" dirty="0" smtClean="0"/>
              <a:t>關係企業專章與忠實義務設計矛盾</a:t>
            </a:r>
            <a:endParaRPr lang="zh-TW" altLang="en-US" sz="26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797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修法過程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 smtClean="0"/>
              <a:t>為何公司法停留在維多利亞時代？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公司法全球「罕見」設計：</a:t>
            </a:r>
            <a:endParaRPr lang="en-US" altLang="zh-TW" sz="3200" dirty="0" smtClean="0"/>
          </a:p>
          <a:p>
            <a:pPr marL="0" indent="0">
              <a:lnSpc>
                <a:spcPts val="3000"/>
              </a:lnSpc>
              <a:buNone/>
            </a:pPr>
            <a:r>
              <a:rPr lang="zh-TW" altLang="en-US" sz="3200" dirty="0" smtClean="0"/>
              <a:t>會計師驗資，法人代表人，資金借貸與轉投資限制，累積投票制．．．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505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修法過程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654664" y="156299"/>
            <a:ext cx="7315200" cy="1692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/>
              <a:t>有史以來第一次產官學合作修法</a:t>
            </a:r>
            <a:endParaRPr lang="zh-TW" altLang="en-US" sz="3200" dirty="0"/>
          </a:p>
        </p:txBody>
      </p:sp>
      <p:graphicFrame>
        <p:nvGraphicFramePr>
          <p:cNvPr id="7" name="圖表 6"/>
          <p:cNvGraphicFramePr/>
          <p:nvPr>
            <p:extLst>
              <p:ext uri="{D42A27DB-BD31-4B8C-83A1-F6EECF244321}">
                <p14:modId xmlns:p14="http://schemas.microsoft.com/office/powerpoint/2010/main" val="1581971881"/>
              </p:ext>
            </p:extLst>
          </p:nvPr>
        </p:nvGraphicFramePr>
        <p:xfrm>
          <a:off x="4457614" y="1343609"/>
          <a:ext cx="6362441" cy="479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39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修法特色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03954" y="279918"/>
            <a:ext cx="7315200" cy="2988319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200" dirty="0" smtClean="0"/>
              <a:t>問題導向之參與式修法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2800" dirty="0" smtClean="0"/>
              <a:t>４０場座談會及訪談</a:t>
            </a:r>
            <a:endParaRPr lang="en-US" altLang="zh-TW" sz="2800" dirty="0" smtClean="0"/>
          </a:p>
          <a:p>
            <a:pPr>
              <a:lnSpc>
                <a:spcPct val="150000"/>
              </a:lnSpc>
            </a:pPr>
            <a:r>
              <a:rPr lang="zh-TW" altLang="en-US" sz="2800" dirty="0" smtClean="0"/>
              <a:t>回收逾</a:t>
            </a:r>
            <a:r>
              <a:rPr lang="zh-TW" altLang="en-US" sz="2800" dirty="0"/>
              <a:t>５</a:t>
            </a:r>
            <a:r>
              <a:rPr lang="zh-TW" altLang="en-US" sz="2800" dirty="0" smtClean="0"/>
              <a:t>０００份</a:t>
            </a:r>
            <a:r>
              <a:rPr lang="zh-TW" altLang="en-US" sz="2800" dirty="0"/>
              <a:t>問卷</a:t>
            </a:r>
            <a:endParaRPr lang="en-US" altLang="zh-TW" sz="2400" dirty="0" smtClean="0"/>
          </a:p>
        </p:txBody>
      </p:sp>
      <p:pic>
        <p:nvPicPr>
          <p:cNvPr id="2050" name="Picture 2" descr="ãå¬ç¾åè åçã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9" y="3111607"/>
            <a:ext cx="4707165" cy="296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682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/>
              <a:t>目錄</a:t>
            </a:r>
            <a:endParaRPr lang="zh-TW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03167" y="818569"/>
            <a:ext cx="7315200" cy="572034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zh-TW" altLang="en-US" sz="3600" dirty="0" smtClean="0"/>
              <a:t>第一部分 前</a:t>
            </a:r>
            <a:r>
              <a:rPr lang="zh-TW" altLang="en-US" sz="3600" dirty="0"/>
              <a:t>言</a:t>
            </a:r>
            <a:endParaRPr lang="en-US" altLang="zh-TW" sz="3600" dirty="0" smtClean="0"/>
          </a:p>
          <a:p>
            <a:pPr>
              <a:lnSpc>
                <a:spcPct val="200000"/>
              </a:lnSpc>
            </a:pPr>
            <a:r>
              <a:rPr lang="zh-TW" altLang="en-US" sz="3600" dirty="0" smtClean="0"/>
              <a:t>第二部分 政策目標及修法角力</a:t>
            </a:r>
            <a:endParaRPr lang="en-US" altLang="zh-TW" sz="3600" dirty="0" smtClean="0"/>
          </a:p>
          <a:p>
            <a:pPr>
              <a:lnSpc>
                <a:spcPct val="200000"/>
              </a:lnSpc>
            </a:pPr>
            <a:r>
              <a:rPr lang="zh-TW" altLang="en-US" sz="3600" dirty="0" smtClean="0"/>
              <a:t>第三部分 修法重點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摘要</a:t>
            </a:r>
            <a:r>
              <a:rPr lang="en-US" altLang="zh-TW" sz="3600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zh-TW" altLang="en-US" sz="3600" dirty="0" smtClean="0"/>
              <a:t>第四部分 問題探討</a:t>
            </a:r>
            <a:endParaRPr lang="en-US" altLang="zh-TW" sz="3600" dirty="0" smtClean="0"/>
          </a:p>
          <a:p>
            <a:pPr>
              <a:lnSpc>
                <a:spcPct val="200000"/>
              </a:lnSpc>
            </a:pPr>
            <a:r>
              <a:rPr lang="zh-TW" altLang="en-US" sz="3600" dirty="0" smtClean="0"/>
              <a:t>第五部分 結論</a:t>
            </a:r>
            <a:endParaRPr lang="en-US" altLang="zh-TW" sz="3600" dirty="0" smtClean="0"/>
          </a:p>
          <a:p>
            <a:pPr>
              <a:lnSpc>
                <a:spcPct val="200000"/>
              </a:lnSpc>
            </a:pPr>
            <a:endParaRPr lang="zh-TW" altLang="en-US" sz="36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480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修法特色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03954" y="-619459"/>
            <a:ext cx="7315200" cy="512064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200" dirty="0"/>
              <a:t>兩階段修法</a:t>
            </a:r>
          </a:p>
          <a:p>
            <a:endParaRPr lang="zh-TW" altLang="en-US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145952606"/>
              </p:ext>
            </p:extLst>
          </p:nvPr>
        </p:nvGraphicFramePr>
        <p:xfrm>
          <a:off x="4193074" y="1940861"/>
          <a:ext cx="6926080" cy="3057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030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修法原則</a:t>
            </a: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2398633005"/>
              </p:ext>
            </p:extLst>
          </p:nvPr>
        </p:nvGraphicFramePr>
        <p:xfrm>
          <a:off x="3462868" y="46429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3088559990"/>
              </p:ext>
            </p:extLst>
          </p:nvPr>
        </p:nvGraphicFramePr>
        <p:xfrm>
          <a:off x="5250545" y="3007831"/>
          <a:ext cx="4422018" cy="3404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269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修法原則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998922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內容版面配置區 2"/>
          <p:cNvSpPr txBox="1">
            <a:spLocks/>
          </p:cNvSpPr>
          <p:nvPr/>
        </p:nvSpPr>
        <p:spPr>
          <a:xfrm>
            <a:off x="3766101" y="-1365907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zh-TW" altLang="en-US" sz="4000" dirty="0" smtClean="0"/>
              <a:t>大小分流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83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修法原則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0013629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內容版面配置區 2"/>
          <p:cNvSpPr txBox="1">
            <a:spLocks/>
          </p:cNvSpPr>
          <p:nvPr/>
        </p:nvSpPr>
        <p:spPr>
          <a:xfrm>
            <a:off x="3766101" y="-1365907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zh-TW" altLang="en-US" sz="4000" dirty="0" smtClean="0"/>
              <a:t>大小分流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719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修法原則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341514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內容版面配置區 2"/>
          <p:cNvSpPr txBox="1">
            <a:spLocks/>
          </p:cNvSpPr>
          <p:nvPr/>
        </p:nvSpPr>
        <p:spPr>
          <a:xfrm>
            <a:off x="3766101" y="-1365907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zh-TW" altLang="en-US" sz="4000" dirty="0" smtClean="0"/>
              <a:t>Ｅ化平台及專業人士</a:t>
            </a:r>
            <a:endParaRPr lang="zh-TW" altLang="en-US" sz="2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899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修法角力</a:t>
            </a:r>
            <a:endParaRPr lang="zh-TW" altLang="en-US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4086812" y="3097763"/>
            <a:ext cx="6923315" cy="373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38893" y="2848947"/>
            <a:ext cx="373225" cy="401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１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5733032" y="2852058"/>
            <a:ext cx="373225" cy="401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２</a:t>
            </a:r>
          </a:p>
        </p:txBody>
      </p:sp>
      <p:sp>
        <p:nvSpPr>
          <p:cNvPr id="8" name="矩形 7"/>
          <p:cNvSpPr/>
          <p:nvPr/>
        </p:nvSpPr>
        <p:spPr>
          <a:xfrm>
            <a:off x="7427171" y="2852058"/>
            <a:ext cx="373225" cy="401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３</a:t>
            </a:r>
          </a:p>
        </p:txBody>
      </p:sp>
      <p:sp>
        <p:nvSpPr>
          <p:cNvPr id="9" name="矩形 8"/>
          <p:cNvSpPr/>
          <p:nvPr/>
        </p:nvSpPr>
        <p:spPr>
          <a:xfrm>
            <a:off x="9507899" y="2848947"/>
            <a:ext cx="373225" cy="401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４</a:t>
            </a:r>
            <a:endParaRPr lang="en-US" altLang="zh-TW" dirty="0" smtClean="0"/>
          </a:p>
        </p:txBody>
      </p:sp>
      <p:sp>
        <p:nvSpPr>
          <p:cNvPr id="10" name="文字方塊 9"/>
          <p:cNvSpPr txBox="1"/>
          <p:nvPr/>
        </p:nvSpPr>
        <p:spPr>
          <a:xfrm>
            <a:off x="3549617" y="2497598"/>
            <a:ext cx="357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經濟部</a:t>
            </a:r>
            <a:endParaRPr lang="zh-TW" altLang="en-US" sz="2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285469" y="1725696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000" dirty="0" smtClean="0"/>
              <a:t>分階段修法，</a:t>
            </a:r>
            <a:endParaRPr lang="en-US" altLang="zh-TW" sz="2000" dirty="0" smtClean="0"/>
          </a:p>
          <a:p>
            <a:pPr algn="ctr"/>
            <a:r>
              <a:rPr lang="zh-TW" altLang="en-US" sz="2000" dirty="0" smtClean="0"/>
              <a:t>新創先</a:t>
            </a:r>
            <a:r>
              <a:rPr lang="zh-TW" altLang="en-US" sz="2000" dirty="0"/>
              <a:t>行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5820367" y="3588964"/>
            <a:ext cx="1980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000" dirty="0" smtClean="0"/>
              <a:t>上網公告草案，</a:t>
            </a:r>
            <a:endParaRPr lang="en-US" altLang="zh-TW" sz="2000" dirty="0" smtClean="0"/>
          </a:p>
          <a:p>
            <a:pPr algn="ctr"/>
            <a:r>
              <a:rPr lang="zh-TW" altLang="en-US" sz="2000" dirty="0" smtClean="0"/>
              <a:t>並進行院內協</a:t>
            </a:r>
            <a:r>
              <a:rPr lang="zh-TW" altLang="en-US" sz="2000" dirty="0"/>
              <a:t>商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7800396" y="1733729"/>
            <a:ext cx="1980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000" dirty="0" smtClean="0"/>
              <a:t>草案送立法院，</a:t>
            </a:r>
            <a:endParaRPr lang="en-US" altLang="zh-TW" sz="2000" dirty="0" smtClean="0"/>
          </a:p>
          <a:p>
            <a:pPr algn="ctr"/>
            <a:r>
              <a:rPr lang="zh-TW" altLang="en-US" sz="2000" dirty="0" smtClean="0"/>
              <a:t>並進行黨團協商</a:t>
            </a:r>
            <a:endParaRPr lang="en-US" altLang="zh-TW" sz="2000" dirty="0" smtClean="0"/>
          </a:p>
        </p:txBody>
      </p:sp>
      <p:sp>
        <p:nvSpPr>
          <p:cNvPr id="14" name="文字方塊 13"/>
          <p:cNvSpPr txBox="1"/>
          <p:nvPr/>
        </p:nvSpPr>
        <p:spPr>
          <a:xfrm>
            <a:off x="9063666" y="3380790"/>
            <a:ext cx="29702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 smtClean="0"/>
              <a:t>７月６號</a:t>
            </a:r>
            <a:endParaRPr lang="en-US" altLang="zh-TW" sz="2000" dirty="0" smtClean="0"/>
          </a:p>
          <a:p>
            <a:pPr algn="ctr"/>
            <a:r>
              <a:rPr lang="zh-TW" altLang="en-US" sz="2000" dirty="0" smtClean="0"/>
              <a:t>三讀通過</a:t>
            </a:r>
            <a:endParaRPr lang="en-US" altLang="zh-TW" sz="2000" dirty="0" smtClean="0"/>
          </a:p>
          <a:p>
            <a:pPr algn="ctr"/>
            <a:r>
              <a:rPr lang="zh-TW" altLang="en-US" sz="2000" dirty="0" smtClean="0"/>
              <a:t>行政院公布施行日期</a:t>
            </a:r>
            <a:endParaRPr lang="en-US" altLang="zh-TW" sz="20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064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修法角力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67912" y="1701660"/>
            <a:ext cx="3474720" cy="4023360"/>
          </a:xfrm>
        </p:spPr>
        <p:txBody>
          <a:bodyPr/>
          <a:lstStyle/>
          <a:p>
            <a:r>
              <a:rPr lang="zh-TW" altLang="en-US" sz="2800" dirty="0" smtClean="0"/>
              <a:t>鼓勵創新創業，　解除過時法規限制</a:t>
            </a:r>
            <a:endParaRPr lang="zh-TW" altLang="en-US" sz="280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7818463" y="2862131"/>
            <a:ext cx="3950551" cy="4023360"/>
          </a:xfrm>
        </p:spPr>
        <p:txBody>
          <a:bodyPr>
            <a:normAutofit/>
          </a:bodyPr>
          <a:lstStyle/>
          <a:p>
            <a:pPr marL="457200" indent="-457200">
              <a:buFont typeface="+mj-ea"/>
              <a:buAutoNum type="ea1ChtPeriod"/>
            </a:pPr>
            <a:r>
              <a:rPr lang="zh-TW" altLang="en-US" sz="2800" dirty="0" smtClean="0"/>
              <a:t>贊同兩大主軸</a:t>
            </a:r>
            <a:endParaRPr lang="en-US" altLang="zh-TW" sz="2800" dirty="0" smtClean="0"/>
          </a:p>
          <a:p>
            <a:pPr marL="457200" indent="-457200">
              <a:buFont typeface="+mj-ea"/>
              <a:buAutoNum type="ea1ChtPeriod"/>
            </a:pPr>
            <a:r>
              <a:rPr lang="zh-TW" altLang="en-US" sz="2800" dirty="0" smtClean="0"/>
              <a:t>建立Ｅ化平台，但分階段實施</a:t>
            </a:r>
            <a:endParaRPr lang="en-US" altLang="zh-TW" sz="2800" dirty="0" smtClean="0"/>
          </a:p>
          <a:p>
            <a:pPr marL="457200" indent="-457200">
              <a:buFont typeface="+mj-ea"/>
              <a:buAutoNum type="ea1ChtPeriod"/>
            </a:pPr>
            <a:r>
              <a:rPr lang="zh-TW" altLang="en-US" sz="2800" dirty="0" smtClean="0"/>
              <a:t>增加公司選項及彈性</a:t>
            </a:r>
            <a:endParaRPr lang="en-US" altLang="zh-TW" sz="2800" dirty="0" smtClean="0"/>
          </a:p>
          <a:p>
            <a:pPr marL="457200" indent="-457200">
              <a:buFont typeface="+mj-ea"/>
              <a:buAutoNum type="ea1ChtPeriod"/>
            </a:pPr>
            <a:r>
              <a:rPr lang="zh-TW" altLang="en-US" sz="2800" dirty="0" smtClean="0"/>
              <a:t>高度爭議性問題及公發公司修法留待下階段討論</a:t>
            </a:r>
            <a:endParaRPr lang="zh-TW" altLang="en-US" sz="2800" dirty="0"/>
          </a:p>
        </p:txBody>
      </p:sp>
      <p:sp>
        <p:nvSpPr>
          <p:cNvPr id="7" name="橢圓 6"/>
          <p:cNvSpPr/>
          <p:nvPr/>
        </p:nvSpPr>
        <p:spPr>
          <a:xfrm>
            <a:off x="4980121" y="1473736"/>
            <a:ext cx="1250302" cy="1240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總統</a:t>
            </a:r>
            <a:endParaRPr lang="zh-TW" altLang="en-US" sz="2400" dirty="0"/>
          </a:p>
        </p:txBody>
      </p:sp>
      <p:sp>
        <p:nvSpPr>
          <p:cNvPr id="8" name="橢圓 7"/>
          <p:cNvSpPr/>
          <p:nvPr/>
        </p:nvSpPr>
        <p:spPr>
          <a:xfrm>
            <a:off x="8930672" y="1473736"/>
            <a:ext cx="1250302" cy="1240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林全</a:t>
            </a:r>
            <a:endParaRPr lang="en-US" altLang="zh-TW" sz="2400" dirty="0" smtClean="0"/>
          </a:p>
          <a:p>
            <a:pPr algn="ctr"/>
            <a:r>
              <a:rPr lang="zh-TW" altLang="en-US" sz="2400" dirty="0" smtClean="0"/>
              <a:t>院長</a:t>
            </a:r>
            <a:endParaRPr lang="zh-TW" altLang="en-US" sz="2400" dirty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719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修法角力</a:t>
            </a:r>
          </a:p>
        </p:txBody>
      </p:sp>
      <p:pic>
        <p:nvPicPr>
          <p:cNvPr id="5122" name="Picture 2" descr="ç¶æ¿æ¥å ±æä¾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55" y="341886"/>
            <a:ext cx="4767943" cy="6333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8929395" y="6028913"/>
            <a:ext cx="2817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（資料來源：</a:t>
            </a:r>
            <a:endParaRPr lang="en-US" altLang="zh-TW" dirty="0" smtClean="0"/>
          </a:p>
          <a:p>
            <a:r>
              <a:rPr lang="en-US" altLang="zh-TW" dirty="0" smtClean="0"/>
              <a:t>2018-05-16 </a:t>
            </a:r>
            <a:r>
              <a:rPr lang="zh-TW" altLang="en-US" dirty="0" smtClean="0"/>
              <a:t>經濟日報）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05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修法</a:t>
            </a:r>
            <a:r>
              <a:rPr lang="zh-TW" altLang="en-US" dirty="0" smtClean="0"/>
              <a:t>角力：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完全採取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0688" y="686826"/>
            <a:ext cx="7315200" cy="5199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/>
              <a:t>多數管制鬆綁措施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例如：</a:t>
            </a:r>
            <a:endParaRPr lang="en-US" altLang="zh-TW" sz="3200" dirty="0" smtClean="0"/>
          </a:p>
          <a:p>
            <a:r>
              <a:rPr lang="zh-TW" altLang="en-US" sz="3200" dirty="0" smtClean="0"/>
              <a:t>面額及無面額股</a:t>
            </a:r>
            <a:endParaRPr lang="en-US" altLang="zh-TW" sz="3200" dirty="0" smtClean="0"/>
          </a:p>
          <a:p>
            <a:r>
              <a:rPr lang="zh-TW" altLang="en-US" sz="3200" dirty="0" smtClean="0"/>
              <a:t>簡化開會程序</a:t>
            </a:r>
            <a:endParaRPr lang="en-US" altLang="zh-TW" sz="3200" dirty="0" smtClean="0"/>
          </a:p>
          <a:p>
            <a:r>
              <a:rPr lang="zh-TW" altLang="en-US" sz="3200" dirty="0" smtClean="0"/>
              <a:t>董事一</a:t>
            </a:r>
            <a:r>
              <a:rPr lang="zh-TW" altLang="en-US" sz="3200" dirty="0"/>
              <a:t>人</a:t>
            </a:r>
            <a:endParaRPr lang="en-US" altLang="zh-TW" sz="3200" dirty="0" smtClean="0"/>
          </a:p>
          <a:p>
            <a:endParaRPr lang="zh-TW" altLang="en-US" sz="3200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>
                <a:solidFill>
                  <a:srgbClr val="40BAD2"/>
                </a:solidFill>
              </a:rPr>
              <a:pPr/>
              <a:t>28</a:t>
            </a:fld>
            <a:endParaRPr lang="zh-TW" alt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40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修法</a:t>
            </a:r>
            <a:r>
              <a:rPr lang="zh-TW" altLang="en-US" dirty="0" smtClean="0"/>
              <a:t>角力：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部分採取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0688" y="686826"/>
            <a:ext cx="7315200" cy="5199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/>
              <a:t>少數管制鬆綁措施和某些治理設計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例如：</a:t>
            </a:r>
            <a:endParaRPr lang="en-US" altLang="zh-TW" sz="3200" dirty="0" smtClean="0"/>
          </a:p>
          <a:p>
            <a:r>
              <a:rPr lang="zh-TW" altLang="en-US" sz="3200" dirty="0" smtClean="0"/>
              <a:t>實質董</a:t>
            </a:r>
            <a:r>
              <a:rPr lang="zh-TW" altLang="en-US" sz="3200" dirty="0"/>
              <a:t>事</a:t>
            </a:r>
            <a:endParaRPr lang="en-US" altLang="zh-TW" sz="3200" dirty="0" smtClean="0"/>
          </a:p>
          <a:p>
            <a:r>
              <a:rPr lang="zh-TW" altLang="en-US" sz="3200" dirty="0" smtClean="0"/>
              <a:t>複數表決權股</a:t>
            </a:r>
            <a:endParaRPr lang="en-US" altLang="zh-TW" sz="3200" dirty="0" smtClean="0"/>
          </a:p>
          <a:p>
            <a:r>
              <a:rPr lang="zh-TW" altLang="en-US" sz="3200" dirty="0" smtClean="0"/>
              <a:t>經營權爭奪設計</a:t>
            </a:r>
            <a:endParaRPr lang="en-US" altLang="zh-TW" sz="3200" dirty="0" smtClean="0"/>
          </a:p>
          <a:p>
            <a:r>
              <a:rPr lang="zh-TW" altLang="en-US" sz="3200" dirty="0" smtClean="0"/>
              <a:t>關係人交易之管制</a:t>
            </a:r>
            <a:endParaRPr lang="en-US" altLang="zh-TW" sz="3200" dirty="0" smtClean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>
                <a:solidFill>
                  <a:srgbClr val="40BAD2"/>
                </a:solidFill>
              </a:rPr>
              <a:pPr/>
              <a:t>29</a:t>
            </a:fld>
            <a:endParaRPr lang="zh-TW" alt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62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/>
              <a:t>第一部分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84398" y="483194"/>
            <a:ext cx="7315200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800" dirty="0" smtClean="0"/>
          </a:p>
          <a:p>
            <a:pPr marL="0" indent="0" algn="just">
              <a:buNone/>
            </a:pPr>
            <a:r>
              <a:rPr lang="zh-TW" altLang="en-US" sz="5400" dirty="0" smtClean="0"/>
              <a:t>前言</a:t>
            </a:r>
            <a:endParaRPr lang="zh-TW" altLang="en-US" sz="36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>
                <a:solidFill>
                  <a:srgbClr val="40BAD2"/>
                </a:solidFill>
              </a:rPr>
              <a:pPr/>
              <a:t>3</a:t>
            </a:fld>
            <a:endParaRPr lang="zh-TW" alt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52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修法</a:t>
            </a:r>
            <a:r>
              <a:rPr lang="zh-TW" altLang="en-US" dirty="0" smtClean="0"/>
              <a:t>角力：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重要</a:t>
            </a:r>
            <a:r>
              <a:rPr lang="zh-TW" altLang="en-US" dirty="0"/>
              <a:t>差異</a:t>
            </a:r>
          </a:p>
        </p:txBody>
      </p:sp>
      <p:graphicFrame>
        <p:nvGraphicFramePr>
          <p:cNvPr id="4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6442075"/>
              </p:ext>
            </p:extLst>
          </p:nvPr>
        </p:nvGraphicFramePr>
        <p:xfrm>
          <a:off x="3571876" y="1341120"/>
          <a:ext cx="6972299" cy="4602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30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0544175" y="2515143"/>
            <a:ext cx="1142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/>
              <a:t>獨步</a:t>
            </a:r>
            <a:endParaRPr lang="zh-TW" altLang="en-US" sz="36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10634135" y="4112581"/>
            <a:ext cx="1142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/>
              <a:t>罕見</a:t>
            </a:r>
            <a:endParaRPr lang="zh-TW" altLang="en-US" sz="3600" dirty="0"/>
          </a:p>
        </p:txBody>
      </p:sp>
      <p:cxnSp>
        <p:nvCxnSpPr>
          <p:cNvPr id="10" name="直線接點 9"/>
          <p:cNvCxnSpPr/>
          <p:nvPr/>
        </p:nvCxnSpPr>
        <p:spPr>
          <a:xfrm>
            <a:off x="10515600" y="1905114"/>
            <a:ext cx="1330210" cy="0"/>
          </a:xfrm>
          <a:prstGeom prst="line">
            <a:avLst/>
          </a:prstGeom>
          <a:ln w="666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10515600" y="1176111"/>
            <a:ext cx="2111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現行法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5131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修法</a:t>
            </a:r>
            <a:r>
              <a:rPr lang="zh-TW" altLang="en-US" dirty="0" smtClean="0"/>
              <a:t>角力：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重要差異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0688" y="686826"/>
            <a:ext cx="7315200" cy="1888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/>
              <a:t>未於此次修法中採取的設計</a:t>
            </a:r>
            <a:endParaRPr lang="en-US" altLang="zh-TW" sz="3200" dirty="0" smtClean="0"/>
          </a:p>
          <a:p>
            <a:pPr marL="0" indent="0">
              <a:buNone/>
            </a:pPr>
            <a:endParaRPr lang="en-US" altLang="zh-TW" sz="3200" dirty="0" smtClean="0"/>
          </a:p>
          <a:p>
            <a:endParaRPr lang="zh-TW" altLang="en-US" sz="3200" dirty="0"/>
          </a:p>
        </p:txBody>
      </p:sp>
      <p:graphicFrame>
        <p:nvGraphicFramePr>
          <p:cNvPr id="5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6467271"/>
              </p:ext>
            </p:extLst>
          </p:nvPr>
        </p:nvGraphicFramePr>
        <p:xfrm>
          <a:off x="3570688" y="1843088"/>
          <a:ext cx="6973487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>
                <a:solidFill>
                  <a:srgbClr val="40BAD2"/>
                </a:solidFill>
              </a:rPr>
              <a:pPr/>
              <a:t>31</a:t>
            </a:fld>
            <a:endParaRPr lang="zh-TW" altLang="en-US">
              <a:solidFill>
                <a:srgbClr val="40BAD2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0544175" y="3085180"/>
            <a:ext cx="1142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/>
              <a:t>獨步</a:t>
            </a:r>
            <a:endParaRPr lang="zh-TW" altLang="en-US" sz="36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0541208" y="1974254"/>
            <a:ext cx="1142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/>
              <a:t>罕見</a:t>
            </a:r>
            <a:endParaRPr lang="zh-TW" altLang="en-US" sz="3600" dirty="0"/>
          </a:p>
        </p:txBody>
      </p:sp>
      <p:cxnSp>
        <p:nvCxnSpPr>
          <p:cNvPr id="12" name="直線接點 11"/>
          <p:cNvCxnSpPr/>
          <p:nvPr/>
        </p:nvCxnSpPr>
        <p:spPr>
          <a:xfrm>
            <a:off x="10485553" y="1699610"/>
            <a:ext cx="1330210" cy="0"/>
          </a:xfrm>
          <a:prstGeom prst="line">
            <a:avLst/>
          </a:prstGeom>
          <a:ln w="666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10485553" y="986439"/>
            <a:ext cx="2111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現行法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5036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修法</a:t>
            </a:r>
            <a:r>
              <a:rPr lang="zh-TW" altLang="en-US" dirty="0" smtClean="0"/>
              <a:t>角力：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重要差異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0688" y="686826"/>
            <a:ext cx="7315200" cy="1888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/>
              <a:t>未於此次修法中採取的設計</a:t>
            </a:r>
            <a:endParaRPr lang="en-US" altLang="zh-TW" sz="3200" dirty="0" smtClean="0"/>
          </a:p>
          <a:p>
            <a:pPr marL="0" indent="0">
              <a:buNone/>
            </a:pPr>
            <a:endParaRPr lang="en-US" altLang="zh-TW" sz="3200" dirty="0" smtClean="0"/>
          </a:p>
          <a:p>
            <a:endParaRPr lang="zh-TW" altLang="en-US" sz="3200" dirty="0"/>
          </a:p>
        </p:txBody>
      </p:sp>
      <p:graphicFrame>
        <p:nvGraphicFramePr>
          <p:cNvPr id="5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714102"/>
              </p:ext>
            </p:extLst>
          </p:nvPr>
        </p:nvGraphicFramePr>
        <p:xfrm>
          <a:off x="3570688" y="1123837"/>
          <a:ext cx="8145062" cy="4748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>
                <a:solidFill>
                  <a:srgbClr val="40BAD2"/>
                </a:solidFill>
              </a:rPr>
              <a:pPr/>
              <a:t>32</a:t>
            </a:fld>
            <a:endParaRPr lang="zh-TW" alt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29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前言反思？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0688" y="686826"/>
            <a:ext cx="7315200" cy="53853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200" dirty="0" smtClean="0"/>
          </a:p>
          <a:p>
            <a:r>
              <a:rPr lang="zh-TW" altLang="en-US" sz="3200" dirty="0" smtClean="0"/>
              <a:t>延續</a:t>
            </a:r>
            <a:r>
              <a:rPr lang="en-US" altLang="zh-TW" sz="3200" dirty="0" smtClean="0"/>
              <a:t>2001</a:t>
            </a:r>
            <a:r>
              <a:rPr lang="zh-TW" altLang="en-US" sz="3200" dirty="0" smtClean="0"/>
              <a:t>年修法脈絡</a:t>
            </a:r>
            <a:endParaRPr lang="en-US" altLang="zh-TW" sz="3200" dirty="0" smtClean="0"/>
          </a:p>
          <a:p>
            <a:r>
              <a:rPr lang="zh-TW" altLang="en-US" sz="3200" dirty="0" smtClean="0"/>
              <a:t>稍稍節制成吉思汗，但與國際接軌不足</a:t>
            </a:r>
            <a:endParaRPr lang="en-US" altLang="zh-TW" sz="3200" dirty="0" smtClean="0"/>
          </a:p>
          <a:p>
            <a:pPr marL="0" indent="0">
              <a:buNone/>
            </a:pPr>
            <a:endParaRPr lang="en-US" altLang="zh-TW" sz="3200" dirty="0" smtClean="0"/>
          </a:p>
          <a:p>
            <a:endParaRPr lang="zh-TW" altLang="en-US" sz="3200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>
                <a:solidFill>
                  <a:srgbClr val="40BAD2"/>
                </a:solidFill>
              </a:rPr>
              <a:pPr/>
              <a:t>33</a:t>
            </a:fld>
            <a:endParaRPr lang="zh-TW" alt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69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第三部分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4000" dirty="0" smtClean="0"/>
              <a:t>修法重點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摘要</a:t>
            </a:r>
            <a:r>
              <a:rPr lang="en-US" altLang="zh-TW" sz="4000" dirty="0" smtClean="0"/>
              <a:t>)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468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四大</a:t>
            </a:r>
            <a:r>
              <a:rPr lang="zh-TW" altLang="en-US" dirty="0"/>
              <a:t>層面</a:t>
            </a:r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5454601" y="1452941"/>
            <a:ext cx="4258235" cy="40241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b="1" dirty="0" smtClean="0"/>
              <a:t>去管制化</a:t>
            </a:r>
            <a:endParaRPr lang="en-US" altLang="zh-TW" sz="2800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b="1" dirty="0" smtClean="0"/>
              <a:t>發揮市場機制</a:t>
            </a:r>
            <a:endParaRPr lang="en-US" altLang="zh-TW" sz="2800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b="1" dirty="0" smtClean="0"/>
              <a:t>強化公司治理</a:t>
            </a:r>
            <a:endParaRPr lang="en-US" altLang="zh-TW" sz="2800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b="1" dirty="0" smtClean="0"/>
              <a:t>強化政府</a:t>
            </a:r>
            <a:r>
              <a:rPr lang="zh-TW" altLang="en-US" sz="2800" b="1" dirty="0"/>
              <a:t>監督</a:t>
            </a:r>
          </a:p>
        </p:txBody>
      </p:sp>
      <p:sp>
        <p:nvSpPr>
          <p:cNvPr id="6" name="綵帶 (向上) 5"/>
          <p:cNvSpPr/>
          <p:nvPr/>
        </p:nvSpPr>
        <p:spPr>
          <a:xfrm>
            <a:off x="5823052" y="1028014"/>
            <a:ext cx="3521335" cy="849854"/>
          </a:xfrm>
          <a:prstGeom prst="ribbon2">
            <a:avLst>
              <a:gd name="adj1" fmla="val 11392"/>
              <a:gd name="adj2" fmla="val 55499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5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35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516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第四部分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4000" dirty="0" smtClean="0"/>
              <a:t>問題探討</a:t>
            </a:r>
            <a:endParaRPr lang="en-US" altLang="zh-TW" sz="4000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>
                <a:solidFill>
                  <a:srgbClr val="40BAD2"/>
                </a:solidFill>
              </a:rPr>
              <a:pPr/>
              <a:t>36</a:t>
            </a:fld>
            <a:endParaRPr lang="zh-TW" alt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86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/>
              <a:t>問題探討：主軸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36317" y="785613"/>
            <a:ext cx="7315200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800" dirty="0" smtClean="0"/>
          </a:p>
          <a:p>
            <a:pPr marL="0" indent="0">
              <a:buNone/>
            </a:pPr>
            <a:r>
              <a:rPr lang="zh-TW" altLang="en-US" sz="3200" dirty="0" smtClean="0"/>
              <a:t>問題探討</a:t>
            </a:r>
            <a:endParaRPr lang="en-US" altLang="zh-TW" sz="3200" dirty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zh-TW" altLang="en-US" sz="3200" dirty="0" smtClean="0"/>
              <a:t>控制之定義及與範疇</a:t>
            </a:r>
            <a:endParaRPr lang="en-US" altLang="zh-TW" sz="3200" dirty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zh-TW" altLang="en-US" sz="3200" dirty="0" smtClean="0"/>
              <a:t>關係人交易之程序與義務</a:t>
            </a:r>
            <a:endParaRPr lang="en-US" altLang="zh-TW" sz="3200" dirty="0" smtClean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zh-TW" altLang="en-US" sz="3200" dirty="0" smtClean="0"/>
              <a:t>經營權爭奪的遊戲規則</a:t>
            </a:r>
            <a:endParaRPr lang="en-US" altLang="zh-TW" sz="3200" dirty="0" smtClean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zh-TW" altLang="en-US" sz="3200" dirty="0" smtClean="0"/>
              <a:t>董事及董事會功能</a:t>
            </a:r>
            <a:endParaRPr lang="zh-TW" altLang="en-US" sz="3200" dirty="0"/>
          </a:p>
          <a:p>
            <a:pPr marL="0" indent="0">
              <a:buNone/>
            </a:pPr>
            <a:endParaRPr lang="zh-TW" altLang="en-US" sz="36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>
                <a:solidFill>
                  <a:srgbClr val="40BAD2"/>
                </a:solidFill>
              </a:rPr>
              <a:pPr/>
              <a:t>37</a:t>
            </a:fld>
            <a:endParaRPr lang="zh-TW" alt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4800" dirty="0" smtClean="0"/>
              <a:t>定義與</a:t>
            </a:r>
            <a:r>
              <a:rPr lang="zh-TW" altLang="en-US" sz="4800" dirty="0"/>
              <a:t>範疇</a:t>
            </a:r>
            <a:endParaRPr lang="en-US" altLang="zh-TW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14373" y="-988102"/>
            <a:ext cx="7315200" cy="512064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zh-TW" altLang="en-US" sz="3200" dirty="0" smtClean="0"/>
              <a:t>控制</a:t>
            </a:r>
            <a:r>
              <a:rPr lang="zh-TW" altLang="en-US" sz="3200" dirty="0"/>
              <a:t>之定義及與範疇</a:t>
            </a:r>
            <a:endParaRPr lang="en-US" altLang="zh-TW" sz="3200" dirty="0"/>
          </a:p>
          <a:p>
            <a:endParaRPr lang="zh-TW" altLang="en-US" sz="36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>
                <a:solidFill>
                  <a:srgbClr val="40BAD2"/>
                </a:solidFill>
              </a:rPr>
              <a:pPr/>
              <a:t>38</a:t>
            </a:fld>
            <a:endParaRPr lang="zh-TW" altLang="en-US">
              <a:solidFill>
                <a:srgbClr val="40BAD2"/>
              </a:solidFill>
            </a:endParaRPr>
          </a:p>
        </p:txBody>
      </p:sp>
      <p:graphicFrame>
        <p:nvGraphicFramePr>
          <p:cNvPr id="14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961964"/>
              </p:ext>
            </p:extLst>
          </p:nvPr>
        </p:nvGraphicFramePr>
        <p:xfrm>
          <a:off x="2811024" y="1600200"/>
          <a:ext cx="8576114" cy="4423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8657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000" dirty="0" smtClean="0"/>
              <a:t>Q&amp;A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36317" y="785613"/>
            <a:ext cx="7315200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000" dirty="0" smtClean="0"/>
          </a:p>
          <a:p>
            <a:pPr marL="0" indent="0">
              <a:buNone/>
            </a:pPr>
            <a:r>
              <a:rPr lang="en-US" altLang="zh-TW" sz="4000" dirty="0" smtClean="0"/>
              <a:t>﹝</a:t>
            </a:r>
            <a:r>
              <a:rPr lang="zh-TW" altLang="en-US" sz="4000" dirty="0" smtClean="0"/>
              <a:t>問題</a:t>
            </a:r>
            <a:r>
              <a:rPr lang="en-US" altLang="zh-TW" sz="4000" dirty="0" smtClean="0"/>
              <a:t>﹞</a:t>
            </a:r>
            <a:endParaRPr lang="en-US" altLang="zh-TW" sz="4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altLang="en-US" sz="4000" dirty="0" smtClean="0"/>
              <a:t>引進半套是否能滿足社會需求？</a:t>
            </a:r>
            <a:endParaRPr lang="en-US" altLang="zh-TW" sz="40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TW" sz="4000" dirty="0" smtClean="0"/>
              <a:t>﹝</a:t>
            </a:r>
            <a:r>
              <a:rPr lang="zh-TW" altLang="en-US" sz="4000" dirty="0" smtClean="0"/>
              <a:t>建議解決</a:t>
            </a:r>
            <a:r>
              <a:rPr lang="en-US" altLang="zh-TW" sz="4000" dirty="0" smtClean="0"/>
              <a:t>﹞</a:t>
            </a:r>
          </a:p>
          <a:p>
            <a:r>
              <a:rPr lang="zh-TW" altLang="en-US" sz="4000" dirty="0" smtClean="0"/>
              <a:t>提升透明度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例如直接指派</a:t>
            </a:r>
            <a:r>
              <a:rPr lang="en-US" altLang="zh-TW" sz="4000" dirty="0" smtClean="0"/>
              <a:t>)</a:t>
            </a:r>
            <a:r>
              <a:rPr lang="zh-TW" altLang="en-US" sz="4000" dirty="0" smtClean="0"/>
              <a:t>及強化治</a:t>
            </a:r>
            <a:r>
              <a:rPr lang="zh-TW" altLang="en-US" sz="4000" dirty="0"/>
              <a:t>理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z="4000" smtClean="0">
                <a:solidFill>
                  <a:srgbClr val="40BAD2"/>
                </a:solidFill>
              </a:rPr>
              <a:pPr/>
              <a:t>39</a:t>
            </a:fld>
            <a:endParaRPr lang="zh-TW" altLang="en-US" sz="400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83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/>
              <a:t>第二部分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69268" y="1123837"/>
            <a:ext cx="7315200" cy="55976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200" dirty="0"/>
              <a:t>政策目標及修法</a:t>
            </a:r>
            <a:r>
              <a:rPr lang="zh-TW" altLang="en-US" sz="3200" dirty="0" smtClean="0"/>
              <a:t>角力</a:t>
            </a:r>
            <a:endParaRPr lang="en-US" altLang="zh-TW" sz="3200" dirty="0" smtClean="0"/>
          </a:p>
          <a:p>
            <a:pPr marL="514350" indent="-514350">
              <a:buFont typeface="+mj-lt"/>
              <a:buAutoNum type="arabicParenR"/>
            </a:pPr>
            <a:r>
              <a:rPr lang="zh-TW" altLang="en-US" sz="3200" dirty="0" smtClean="0">
                <a:solidFill>
                  <a:schemeClr val="accent3"/>
                </a:solidFill>
              </a:rPr>
              <a:t>政策目標及修法角力</a:t>
            </a:r>
            <a:endParaRPr lang="en-US" altLang="zh-TW" sz="3200" dirty="0" smtClean="0">
              <a:solidFill>
                <a:schemeClr val="accent3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zh-TW" altLang="en-US" sz="3200" dirty="0" smtClean="0">
                <a:solidFill>
                  <a:schemeClr val="accent3"/>
                </a:solidFill>
              </a:rPr>
              <a:t>台灣排名</a:t>
            </a:r>
            <a:endParaRPr lang="en-US" altLang="zh-TW" sz="3200" dirty="0" smtClean="0">
              <a:solidFill>
                <a:schemeClr val="accent3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zh-TW" altLang="en-US" sz="3200" dirty="0" smtClean="0">
                <a:solidFill>
                  <a:schemeClr val="accent3"/>
                </a:solidFill>
              </a:rPr>
              <a:t>台灣法制有甚麼問題？</a:t>
            </a:r>
            <a:endParaRPr lang="en-US" altLang="zh-TW" sz="3200" dirty="0" smtClean="0">
              <a:solidFill>
                <a:schemeClr val="accent3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zh-TW" altLang="en-US" sz="3200" dirty="0" smtClean="0">
                <a:solidFill>
                  <a:schemeClr val="accent3"/>
                </a:solidFill>
              </a:rPr>
              <a:t>修法過程</a:t>
            </a:r>
            <a:endParaRPr lang="en-US" altLang="zh-TW" sz="3200" dirty="0" smtClean="0">
              <a:solidFill>
                <a:schemeClr val="accent3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zh-TW" altLang="en-US" sz="3200" dirty="0" smtClean="0">
                <a:solidFill>
                  <a:schemeClr val="accent3"/>
                </a:solidFill>
              </a:rPr>
              <a:t>修法特色</a:t>
            </a:r>
            <a:endParaRPr lang="en-US" altLang="zh-TW" sz="3200" dirty="0" smtClean="0">
              <a:solidFill>
                <a:schemeClr val="accent3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zh-TW" altLang="en-US" sz="3200" dirty="0" smtClean="0">
                <a:solidFill>
                  <a:schemeClr val="accent3"/>
                </a:solidFill>
              </a:rPr>
              <a:t>修法原則</a:t>
            </a:r>
            <a:endParaRPr lang="en-US" altLang="zh-TW" sz="3200" dirty="0" smtClean="0">
              <a:solidFill>
                <a:schemeClr val="accent3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zh-TW" altLang="en-US" sz="3200" dirty="0" smtClean="0">
                <a:solidFill>
                  <a:schemeClr val="accent3"/>
                </a:solidFill>
              </a:rPr>
              <a:t>修法角力</a:t>
            </a:r>
            <a:r>
              <a:rPr lang="en-US" altLang="zh-TW" sz="3200" dirty="0" smtClean="0">
                <a:solidFill>
                  <a:schemeClr val="accent3"/>
                </a:solidFill>
              </a:rPr>
              <a:t>-</a:t>
            </a:r>
            <a:r>
              <a:rPr lang="zh-TW" altLang="en-US" sz="3200" dirty="0" smtClean="0">
                <a:solidFill>
                  <a:schemeClr val="accent3"/>
                </a:solidFill>
              </a:rPr>
              <a:t>完全採取</a:t>
            </a:r>
            <a:endParaRPr lang="en-US" altLang="zh-TW" sz="3200" dirty="0" smtClean="0">
              <a:solidFill>
                <a:schemeClr val="accent3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zh-TW" altLang="en-US" sz="3200" dirty="0" smtClean="0">
                <a:solidFill>
                  <a:schemeClr val="accent3"/>
                </a:solidFill>
              </a:rPr>
              <a:t>修法角力</a:t>
            </a:r>
            <a:r>
              <a:rPr lang="en-US" altLang="zh-TW" sz="3200" dirty="0" smtClean="0">
                <a:solidFill>
                  <a:schemeClr val="accent3"/>
                </a:solidFill>
              </a:rPr>
              <a:t>-</a:t>
            </a:r>
            <a:r>
              <a:rPr lang="zh-TW" altLang="en-US" sz="3200" dirty="0" smtClean="0">
                <a:solidFill>
                  <a:schemeClr val="accent3"/>
                </a:solidFill>
              </a:rPr>
              <a:t>部分採取</a:t>
            </a:r>
            <a:endParaRPr lang="en-US" altLang="zh-TW" sz="3200" dirty="0" smtClean="0">
              <a:solidFill>
                <a:schemeClr val="accent3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zh-TW" altLang="en-US" sz="3200" dirty="0" smtClean="0">
                <a:solidFill>
                  <a:schemeClr val="accent3"/>
                </a:solidFill>
              </a:rPr>
              <a:t>修法角力</a:t>
            </a:r>
            <a:r>
              <a:rPr lang="en-US" altLang="zh-TW" sz="3200" dirty="0" smtClean="0">
                <a:solidFill>
                  <a:schemeClr val="accent3"/>
                </a:solidFill>
              </a:rPr>
              <a:t>-</a:t>
            </a:r>
            <a:r>
              <a:rPr lang="zh-TW" altLang="en-US" sz="3200" dirty="0" smtClean="0">
                <a:solidFill>
                  <a:schemeClr val="accent3"/>
                </a:solidFill>
              </a:rPr>
              <a:t>重要差異</a:t>
            </a:r>
            <a:endParaRPr lang="en-US" altLang="zh-TW" sz="3200" dirty="0" smtClean="0">
              <a:solidFill>
                <a:schemeClr val="accent3"/>
              </a:solidFill>
            </a:endParaRPr>
          </a:p>
          <a:p>
            <a:pPr marL="514350" indent="-514350">
              <a:buFont typeface="+mj-lt"/>
              <a:buAutoNum type="arabicParenR"/>
            </a:pPr>
            <a:endParaRPr lang="en-US" altLang="zh-TW" sz="3200" dirty="0">
              <a:solidFill>
                <a:schemeClr val="accent3"/>
              </a:solidFill>
            </a:endParaRPr>
          </a:p>
          <a:p>
            <a:endParaRPr lang="zh-TW" altLang="en-US" sz="36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889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/>
              <a:t>關係人交易之程序、義務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84398" y="-1696212"/>
            <a:ext cx="7315200" cy="512064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arenR" startAt="2"/>
            </a:pPr>
            <a:r>
              <a:rPr lang="zh-TW" altLang="en-US" sz="3200" dirty="0" smtClean="0"/>
              <a:t>關係人交易之程序與義務</a:t>
            </a:r>
            <a:endParaRPr lang="zh-TW" altLang="en-US" sz="36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>
                <a:solidFill>
                  <a:srgbClr val="40BAD2"/>
                </a:solidFill>
              </a:rPr>
              <a:pPr/>
              <a:t>40</a:t>
            </a:fld>
            <a:endParaRPr lang="zh-TW" altLang="en-US">
              <a:solidFill>
                <a:srgbClr val="40BAD2"/>
              </a:solidFill>
            </a:endParaRPr>
          </a:p>
        </p:txBody>
      </p:sp>
      <p:graphicFrame>
        <p:nvGraphicFramePr>
          <p:cNvPr id="14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650798"/>
              </p:ext>
            </p:extLst>
          </p:nvPr>
        </p:nvGraphicFramePr>
        <p:xfrm>
          <a:off x="3550079" y="1154570"/>
          <a:ext cx="8383837" cy="5211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5016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000" dirty="0" smtClean="0"/>
              <a:t>Q&amp;A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36317" y="-114300"/>
            <a:ext cx="7315200" cy="63436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000" dirty="0" smtClean="0"/>
          </a:p>
          <a:p>
            <a:pPr marL="0" indent="0">
              <a:buNone/>
            </a:pPr>
            <a:r>
              <a:rPr lang="en-US" altLang="zh-TW" sz="4000" dirty="0" smtClean="0"/>
              <a:t>﹝</a:t>
            </a:r>
            <a:r>
              <a:rPr lang="zh-TW" altLang="en-US" sz="4000" dirty="0" smtClean="0"/>
              <a:t>問題</a:t>
            </a:r>
            <a:r>
              <a:rPr lang="en-US" altLang="zh-TW" sz="4000" dirty="0" smtClean="0"/>
              <a:t>﹞</a:t>
            </a:r>
            <a:endParaRPr lang="en-US" altLang="zh-TW" sz="4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altLang="en-US" sz="4000" dirty="0" smtClean="0"/>
              <a:t>法律採低標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有限的衝突情況，董事說明而不迴避</a:t>
            </a:r>
            <a:r>
              <a:rPr lang="en-US" altLang="zh-TW" sz="4000" dirty="0" smtClean="0"/>
              <a:t>)</a:t>
            </a:r>
            <a:r>
              <a:rPr lang="zh-TW" altLang="en-US" sz="4000" dirty="0" smtClean="0"/>
              <a:t>，能否降低法律不確定風險？</a:t>
            </a:r>
            <a:endParaRPr lang="en-US" altLang="zh-TW" sz="40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TW" sz="4000" dirty="0" smtClean="0"/>
              <a:t>﹝</a:t>
            </a:r>
            <a:r>
              <a:rPr lang="zh-TW" altLang="en-US" sz="4000" dirty="0" smtClean="0"/>
              <a:t>建議解決</a:t>
            </a:r>
            <a:r>
              <a:rPr lang="en-US" altLang="zh-TW" sz="4000" dirty="0" smtClean="0"/>
              <a:t>﹞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altLang="en-US" sz="4000" dirty="0" smtClean="0"/>
              <a:t>安全港條款</a:t>
            </a:r>
            <a:endParaRPr lang="zh-TW" altLang="en-US" sz="40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z="4000" smtClean="0">
                <a:solidFill>
                  <a:srgbClr val="40BAD2"/>
                </a:solidFill>
              </a:rPr>
              <a:pPr/>
              <a:t>41</a:t>
            </a:fld>
            <a:endParaRPr lang="zh-TW" altLang="en-US" sz="400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25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/>
              <a:t>經營權爭奪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771448" y="864108"/>
            <a:ext cx="7315200" cy="549224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arenR" startAt="3"/>
            </a:pPr>
            <a:r>
              <a:rPr lang="zh-TW" altLang="en-US" sz="3200" b="1" dirty="0"/>
              <a:t>經營權爭奪的</a:t>
            </a:r>
            <a:r>
              <a:rPr lang="zh-TW" altLang="en-US" sz="3200" b="1" dirty="0" smtClean="0"/>
              <a:t>遊戲規則</a:t>
            </a:r>
            <a:endParaRPr lang="en-US" altLang="zh-TW" sz="3200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3200" dirty="0" smtClean="0"/>
              <a:t>過半董事符合一定條件得自行召集董事會，何謂董事長「不為召開」，董事二人˙或請求後變為二人如何適用</a:t>
            </a:r>
            <a:r>
              <a:rPr lang="en-US" altLang="zh-TW" sz="3200" dirty="0" smtClean="0"/>
              <a:t>(203-1)</a:t>
            </a:r>
            <a:r>
              <a:rPr lang="zh-TW" altLang="en-US" sz="3200" dirty="0" smtClean="0"/>
              <a:t>？</a:t>
            </a:r>
            <a:endParaRPr lang="en-US" altLang="zh-TW" sz="32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3200" dirty="0" smtClean="0"/>
              <a:t>過半持股之股東符合一定條件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三個月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得自行召集股東會，如何計算「過半持股」，股東能否公開徵求盟友？股東協議能否反悔</a:t>
            </a:r>
            <a:r>
              <a:rPr lang="en-US" altLang="zh-TW" sz="3200" dirty="0" smtClean="0"/>
              <a:t>(173-1)</a:t>
            </a:r>
            <a:r>
              <a:rPr lang="zh-TW" altLang="en-US" sz="3200" dirty="0" smtClean="0"/>
              <a:t>？三個月既有經營階層可如何反制？</a:t>
            </a:r>
            <a:endParaRPr lang="en-US" altLang="zh-TW" sz="32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>
                <a:solidFill>
                  <a:srgbClr val="40BAD2"/>
                </a:solidFill>
              </a:rPr>
              <a:pPr/>
              <a:t>42</a:t>
            </a:fld>
            <a:endParaRPr lang="zh-TW" alt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92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000" dirty="0" smtClean="0"/>
              <a:t>Q&amp;A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36317" y="-114300"/>
            <a:ext cx="7315200" cy="63436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000" dirty="0" smtClean="0"/>
          </a:p>
          <a:p>
            <a:pPr marL="0" indent="0">
              <a:buNone/>
            </a:pPr>
            <a:r>
              <a:rPr lang="en-US" altLang="zh-TW" sz="4000" dirty="0" smtClean="0"/>
              <a:t>﹝</a:t>
            </a:r>
            <a:r>
              <a:rPr lang="zh-TW" altLang="en-US" sz="4000" dirty="0" smtClean="0"/>
              <a:t>問題</a:t>
            </a:r>
            <a:r>
              <a:rPr lang="en-US" altLang="zh-TW" sz="4000" dirty="0" smtClean="0"/>
              <a:t>﹞</a:t>
            </a:r>
            <a:endParaRPr lang="en-US" altLang="zh-TW" sz="4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altLang="en-US" sz="4000" dirty="0" smtClean="0"/>
              <a:t>能否降低既有經營階層「固守」、引發動盪，人才出走，乃至掏空的風險？</a:t>
            </a:r>
            <a:endParaRPr lang="en-US" altLang="zh-TW" sz="40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TW" sz="4000" dirty="0" smtClean="0"/>
              <a:t>﹝</a:t>
            </a:r>
            <a:r>
              <a:rPr lang="zh-TW" altLang="en-US" sz="4000" dirty="0" smtClean="0"/>
              <a:t>建議解決</a:t>
            </a:r>
            <a:r>
              <a:rPr lang="en-US" altLang="zh-TW" sz="4000" dirty="0" smtClean="0"/>
              <a:t>﹞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altLang="en-US" sz="4000" dirty="0" smtClean="0"/>
              <a:t>董事失格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含實質董事</a:t>
            </a:r>
            <a:r>
              <a:rPr lang="en-US" altLang="zh-TW" sz="4000" dirty="0" smtClean="0"/>
              <a:t>)</a:t>
            </a:r>
            <a:endParaRPr lang="zh-TW" altLang="en-US" sz="40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z="4000" smtClean="0">
                <a:solidFill>
                  <a:srgbClr val="40BAD2"/>
                </a:solidFill>
              </a:rPr>
              <a:pPr/>
              <a:t>43</a:t>
            </a:fld>
            <a:endParaRPr lang="zh-TW" altLang="en-US" sz="400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066930" cy="4601183"/>
          </a:xfrm>
        </p:spPr>
        <p:txBody>
          <a:bodyPr>
            <a:normAutofit/>
          </a:bodyPr>
          <a:lstStyle/>
          <a:p>
            <a:r>
              <a:rPr lang="zh-TW" altLang="en-US" sz="4800" dirty="0" smtClean="0"/>
              <a:t>董事及董事會</a:t>
            </a:r>
            <a:endParaRPr lang="zh-TW" altLang="en-US" sz="48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>
                <a:solidFill>
                  <a:srgbClr val="40BAD2"/>
                </a:solidFill>
              </a:rPr>
              <a:pPr/>
              <a:t>44</a:t>
            </a:fld>
            <a:endParaRPr lang="zh-TW" altLang="en-US">
              <a:solidFill>
                <a:srgbClr val="40BAD2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665776" y="1658374"/>
            <a:ext cx="7241059" cy="214815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solidFill>
                  <a:srgbClr val="4D4D4D"/>
                </a:solidFill>
                <a:latin typeface="微軟正黑體" panose="020B0604030504040204" pitchFamily="34" charset="-120"/>
              </a:rPr>
              <a:t>若獨董類比監察人（證交</a:t>
            </a:r>
            <a:r>
              <a:rPr lang="en-US" altLang="zh-TW" sz="2400" dirty="0" smtClean="0">
                <a:solidFill>
                  <a:srgbClr val="4D4D4D"/>
                </a:solidFill>
                <a:latin typeface="微軟正黑體" panose="020B0604030504040204" pitchFamily="34" charset="-120"/>
              </a:rPr>
              <a:t>14-4</a:t>
            </a:r>
            <a:r>
              <a:rPr lang="zh-TW" altLang="en-US" sz="2400" dirty="0" smtClean="0">
                <a:solidFill>
                  <a:srgbClr val="4D4D4D"/>
                </a:solidFill>
                <a:latin typeface="微軟正黑體" panose="020B0604030504040204" pitchFamily="34" charset="-120"/>
              </a:rPr>
              <a:t> </a:t>
            </a:r>
            <a:r>
              <a:rPr lang="en-US" altLang="zh-TW" sz="2400" dirty="0" smtClean="0">
                <a:solidFill>
                  <a:srgbClr val="4D4D4D"/>
                </a:solidFill>
                <a:latin typeface="微軟正黑體" panose="020B0604030504040204" pitchFamily="34" charset="-120"/>
              </a:rPr>
              <a:t>IV</a:t>
            </a:r>
            <a:r>
              <a:rPr lang="zh-TW" altLang="en-US" sz="2400" dirty="0" smtClean="0">
                <a:solidFill>
                  <a:srgbClr val="4D4D4D"/>
                </a:solidFill>
                <a:latin typeface="微軟正黑體" panose="020B0604030504040204" pitchFamily="34" charset="-120"/>
              </a:rPr>
              <a:t>），怎樣把監察人空降到董事會，一邊執行業務，一邊監控自己和同仁（常董必須至少有一席獨董）？</a:t>
            </a:r>
            <a:endParaRPr lang="en-US" altLang="zh-TW" sz="2400" dirty="0">
              <a:solidFill>
                <a:srgbClr val="4D4D4D"/>
              </a:solidFill>
              <a:latin typeface="微軟正黑體" panose="020B0604030504040204" pitchFamily="34" charset="-120"/>
            </a:endParaRP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solidFill>
                  <a:srgbClr val="4D4D4D"/>
                </a:solidFill>
                <a:latin typeface="微軟正黑體" panose="020B0604030504040204" pitchFamily="34" charset="-120"/>
              </a:rPr>
              <a:t>本次修法立法院似乎僅承認獨董才有資料調閱權</a:t>
            </a:r>
            <a:endParaRPr lang="en-US" altLang="zh-TW" sz="2400" dirty="0">
              <a:solidFill>
                <a:srgbClr val="4D4D4D"/>
              </a:solidFill>
              <a:latin typeface="微軟正黑體" panose="020B0604030504040204" pitchFamily="34" charset="-120"/>
            </a:endParaRPr>
          </a:p>
        </p:txBody>
      </p:sp>
      <p:pic>
        <p:nvPicPr>
          <p:cNvPr id="13314" name="Picture 2" descr="https://images.wealth.com.tw/uploads/article/image/16579/rect_1200_600_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6" r="16234"/>
          <a:stretch/>
        </p:blipFill>
        <p:spPr bwMode="auto">
          <a:xfrm>
            <a:off x="3665776" y="4660685"/>
            <a:ext cx="2046147" cy="150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圖說文字 6"/>
          <p:cNvSpPr/>
          <p:nvPr/>
        </p:nvSpPr>
        <p:spPr>
          <a:xfrm>
            <a:off x="6557319" y="3998786"/>
            <a:ext cx="4637902" cy="2357564"/>
          </a:xfrm>
          <a:prstGeom prst="wedgeRoundRectCallout">
            <a:avLst>
              <a:gd name="adj1" fmla="val -77829"/>
              <a:gd name="adj2" fmla="val -3011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rgbClr val="000000"/>
                </a:solidFill>
                <a:latin typeface="微軟正黑體" panose="020B0604030504040204" pitchFamily="34" charset="-120"/>
              </a:rPr>
              <a:t>竹科老闆們真正擔心的「中資條款」是「普通董事查閱權」，也就是賦予普通董事對公司文件有查閱抄錄及複製權。「獨立董事是審計委員會當然成員，當然有權調閱資料，但開放到普通董事也有查閱複製權，高科技公司老闆當然會緊張營業機密被洩露。」柯建銘坦言，台積電法務長曾帶隊來他辦公室，就只溝通這一項，他考量後才決定擋下該修正案。</a:t>
            </a:r>
            <a:endParaRPr lang="zh-TW" altLang="en-US" sz="1600" dirty="0">
              <a:solidFill>
                <a:srgbClr val="000000"/>
              </a:solidFill>
            </a:endParaRPr>
          </a:p>
          <a:p>
            <a:pPr algn="ctr"/>
            <a:endParaRPr lang="zh-TW" altLang="en-US" dirty="0">
              <a:solidFill>
                <a:srgbClr val="000000"/>
              </a:solidFill>
            </a:endParaRPr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3665776" y="-1781463"/>
            <a:ext cx="7315200" cy="549224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arenR" startAt="4"/>
            </a:pPr>
            <a:r>
              <a:rPr lang="zh-TW" altLang="en-US" sz="3200" b="1" dirty="0" smtClean="0"/>
              <a:t>董事及董事會</a:t>
            </a:r>
            <a:endParaRPr lang="en-US" altLang="zh-TW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33167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000" dirty="0" smtClean="0"/>
              <a:t>Q&amp;A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36317" y="-114300"/>
            <a:ext cx="7315200" cy="63436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000" dirty="0" smtClean="0"/>
          </a:p>
          <a:p>
            <a:pPr marL="0" indent="0">
              <a:buNone/>
            </a:pPr>
            <a:r>
              <a:rPr lang="en-US" altLang="zh-TW" sz="4000" dirty="0" smtClean="0"/>
              <a:t>﹝</a:t>
            </a:r>
            <a:r>
              <a:rPr lang="zh-TW" altLang="en-US" sz="4000" dirty="0" smtClean="0"/>
              <a:t>問題</a:t>
            </a:r>
            <a:r>
              <a:rPr lang="en-US" altLang="zh-TW" sz="4000" dirty="0" smtClean="0"/>
              <a:t>﹞</a:t>
            </a:r>
            <a:endParaRPr lang="en-US" altLang="zh-TW" sz="4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altLang="en-US" sz="4000" dirty="0" smtClean="0"/>
              <a:t>董事如何執行職務？盲劍客？</a:t>
            </a:r>
            <a:r>
              <a:rPr lang="en-US" altLang="zh-TW" sz="4000" dirty="0" smtClean="0"/>
              <a:t>﹝</a:t>
            </a:r>
            <a:r>
              <a:rPr lang="zh-TW" altLang="en-US" sz="4000" dirty="0" smtClean="0"/>
              <a:t>建議解決</a:t>
            </a:r>
            <a:r>
              <a:rPr lang="en-US" altLang="zh-TW" sz="4000" dirty="0" smtClean="0"/>
              <a:t>﹞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altLang="en-US" sz="4000" dirty="0" smtClean="0"/>
              <a:t>不再強制累投制，但賦予董事查閱權，增加董事會得為監控型。</a:t>
            </a:r>
            <a:endParaRPr lang="zh-TW" altLang="en-US" sz="40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z="4000" smtClean="0">
                <a:solidFill>
                  <a:srgbClr val="40BAD2"/>
                </a:solidFill>
              </a:rPr>
              <a:pPr/>
              <a:t>45</a:t>
            </a:fld>
            <a:endParaRPr lang="zh-TW" altLang="en-US" sz="400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00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第五部分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4000" dirty="0" smtClean="0"/>
              <a:t>結論</a:t>
            </a:r>
            <a:endParaRPr lang="en-US" altLang="zh-TW" sz="4000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>
                <a:solidFill>
                  <a:srgbClr val="40BAD2"/>
                </a:solidFill>
              </a:rPr>
              <a:pPr/>
              <a:t>46</a:t>
            </a:fld>
            <a:endParaRPr lang="zh-TW" alt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65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第五部分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hangingPunct="0">
              <a:buNone/>
            </a:pPr>
            <a:r>
              <a:rPr lang="zh-TW" altLang="en-US" dirty="0"/>
              <a:t>本次修</a:t>
            </a:r>
            <a:r>
              <a:rPr lang="zh-TW" altLang="en-US" dirty="0" smtClean="0"/>
              <a:t>法幅度</a:t>
            </a:r>
            <a:r>
              <a:rPr lang="zh-TW" altLang="en-US" dirty="0"/>
              <a:t>之大為歷年最。要</a:t>
            </a:r>
            <a:r>
              <a:rPr lang="zh-TW" altLang="en-US" dirty="0" smtClean="0"/>
              <a:t>知道</a:t>
            </a:r>
            <a:r>
              <a:rPr lang="zh-TW" altLang="en-US" dirty="0"/>
              <a:t>為何公司法作如此大幅度之修正，就必須了解經濟環境的演變及產業需求，才能掌握本次修法的政策目標與正重點。</a:t>
            </a:r>
            <a:r>
              <a:rPr lang="zh-TW" altLang="en-US" dirty="0">
                <a:solidFill>
                  <a:srgbClr val="FF0000"/>
                </a:solidFill>
              </a:rPr>
              <a:t>回顧</a:t>
            </a:r>
            <a:r>
              <a:rPr lang="zh-TW" altLang="en-US" dirty="0" smtClean="0">
                <a:solidFill>
                  <a:srgbClr val="FF0000"/>
                </a:solidFill>
              </a:rPr>
              <a:t>公司法近年的多次修正，一般</a:t>
            </a:r>
            <a:r>
              <a:rPr lang="zh-TW" altLang="en-US" dirty="0">
                <a:solidFill>
                  <a:srgbClr val="FF0000"/>
                </a:solidFill>
              </a:rPr>
              <a:t>股份有限公司基本架構卻始終</a:t>
            </a:r>
            <a:r>
              <a:rPr lang="zh-TW" altLang="en-US" dirty="0" smtClean="0">
                <a:solidFill>
                  <a:srgbClr val="FF0000"/>
                </a:solidFill>
              </a:rPr>
              <a:t>不變，</a:t>
            </a:r>
            <a:r>
              <a:rPr lang="zh-TW" altLang="en-US" dirty="0">
                <a:solidFill>
                  <a:srgbClr val="FF0000"/>
                </a:solidFill>
              </a:rPr>
              <a:t>亦即針對大型製造業所設。體現在</a:t>
            </a:r>
            <a:r>
              <a:rPr lang="zh-TW" altLang="en-US" dirty="0" smtClean="0">
                <a:solidFill>
                  <a:srgbClr val="FF0000"/>
                </a:solidFill>
              </a:rPr>
              <a:t>資本</a:t>
            </a:r>
            <a:r>
              <a:rPr lang="zh-TW" altLang="en-US" dirty="0">
                <a:solidFill>
                  <a:srgbClr val="FF0000"/>
                </a:solidFill>
              </a:rPr>
              <a:t>方面，就是偏好股東以現金、土地與廠房等抵</a:t>
            </a:r>
            <a:r>
              <a:rPr lang="zh-TW" altLang="en-US" dirty="0" smtClean="0">
                <a:solidFill>
                  <a:srgbClr val="FF0000"/>
                </a:solidFill>
              </a:rPr>
              <a:t>繳股款，並</a:t>
            </a:r>
            <a:r>
              <a:rPr lang="zh-TW" altLang="en-US" dirty="0">
                <a:solidFill>
                  <a:srgbClr val="FF0000"/>
                </a:solidFill>
              </a:rPr>
              <a:t>鼓勵企業保留資金</a:t>
            </a:r>
            <a:r>
              <a:rPr lang="zh-TW" altLang="en-US" dirty="0"/>
              <a:t>，以備更新廠房</a:t>
            </a:r>
            <a:r>
              <a:rPr lang="zh-TW" altLang="en-US" dirty="0" smtClean="0"/>
              <a:t>、設備；</a:t>
            </a:r>
            <a:r>
              <a:rPr lang="zh-TW" altLang="en-US" dirty="0"/>
              <a:t>而在組織</a:t>
            </a:r>
            <a:r>
              <a:rPr lang="zh-TW" altLang="en-US" dirty="0" smtClean="0"/>
              <a:t>方面，則</a:t>
            </a:r>
            <a:r>
              <a:rPr lang="zh-TW" altLang="en-US" dirty="0"/>
              <a:t>需置董事會並遵循</a:t>
            </a:r>
            <a:r>
              <a:rPr lang="zh-TW" altLang="en-US" dirty="0">
                <a:solidFill>
                  <a:srgbClr val="FF0000"/>
                </a:solidFill>
              </a:rPr>
              <a:t>繁複程序</a:t>
            </a:r>
            <a:r>
              <a:rPr lang="zh-TW" altLang="en-US" dirty="0"/>
              <a:t>召開，凡此</a:t>
            </a:r>
            <a:r>
              <a:rPr lang="zh-TW" altLang="en-US" dirty="0" smtClean="0"/>
              <a:t>種種皆</a:t>
            </a:r>
            <a:r>
              <a:rPr lang="zh-TW" altLang="en-US" dirty="0">
                <a:solidFill>
                  <a:srgbClr val="FF0000"/>
                </a:solidFill>
              </a:rPr>
              <a:t>無法滿足知識經濟</a:t>
            </a:r>
            <a:r>
              <a:rPr lang="zh-TW" altLang="en-US" dirty="0" smtClean="0">
                <a:solidFill>
                  <a:srgbClr val="FF0000"/>
                </a:solidFill>
              </a:rPr>
              <a:t>時代，企業</a:t>
            </a:r>
            <a:r>
              <a:rPr lang="zh-TW" altLang="en-US" dirty="0">
                <a:solidFill>
                  <a:srgbClr val="FF0000"/>
                </a:solidFill>
              </a:rPr>
              <a:t>對技術及人才的</a:t>
            </a:r>
            <a:r>
              <a:rPr lang="zh-TW" altLang="en-US" dirty="0" smtClean="0">
                <a:solidFill>
                  <a:srgbClr val="FF0000"/>
                </a:solidFill>
              </a:rPr>
              <a:t>渴求，</a:t>
            </a:r>
            <a:r>
              <a:rPr lang="zh-TW" altLang="en-US" dirty="0" smtClean="0"/>
              <a:t>以及微型</a:t>
            </a:r>
            <a:r>
              <a:rPr lang="zh-TW" altLang="en-US" dirty="0"/>
              <a:t>創業的需要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 algn="just" hangingPunct="0">
              <a:buNone/>
            </a:pPr>
            <a:r>
              <a:rPr lang="zh-TW" altLang="en-US" dirty="0" smtClean="0"/>
              <a:t>因此</a:t>
            </a:r>
            <a:r>
              <a:rPr lang="zh-TW" altLang="en-US" dirty="0"/>
              <a:t>，本次</a:t>
            </a:r>
            <a:r>
              <a:rPr lang="zh-TW" altLang="en-US" dirty="0">
                <a:solidFill>
                  <a:srgbClr val="FF0000"/>
                </a:solidFill>
              </a:rPr>
              <a:t>修法主軸端</a:t>
            </a:r>
            <a:r>
              <a:rPr lang="zh-TW" altLang="en-US" dirty="0"/>
              <a:t>在</a:t>
            </a:r>
            <a:r>
              <a:rPr lang="zh-TW" altLang="en-US" dirty="0">
                <a:solidFill>
                  <a:srgbClr val="FF0000"/>
                </a:solidFill>
              </a:rPr>
              <a:t>去管制</a:t>
            </a:r>
            <a:r>
              <a:rPr lang="zh-TW" altLang="en-US" dirty="0" smtClean="0">
                <a:solidFill>
                  <a:srgbClr val="FF0000"/>
                </a:solidFill>
              </a:rPr>
              <a:t>化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藉</a:t>
            </a:r>
            <a:r>
              <a:rPr lang="zh-TW" altLang="en-US" dirty="0">
                <a:solidFill>
                  <a:srgbClr val="FF0000"/>
                </a:solidFill>
              </a:rPr>
              <a:t>由</a:t>
            </a:r>
            <a:r>
              <a:rPr lang="zh-TW" altLang="en-US" dirty="0" smtClean="0">
                <a:solidFill>
                  <a:srgbClr val="FF0000"/>
                </a:solidFill>
              </a:rPr>
              <a:t>鬆綁，使得</a:t>
            </a:r>
            <a:r>
              <a:rPr lang="zh-TW" altLang="en-US" dirty="0">
                <a:solidFill>
                  <a:srgbClr val="FF0000"/>
                </a:solidFill>
              </a:rPr>
              <a:t>無論是資本密集或</a:t>
            </a:r>
            <a:r>
              <a:rPr lang="zh-TW" altLang="en-US" dirty="0" smtClean="0">
                <a:solidFill>
                  <a:srgbClr val="FF0000"/>
                </a:solidFill>
              </a:rPr>
              <a:t>知識密集；大型或微型企業</a:t>
            </a:r>
            <a:r>
              <a:rPr lang="zh-TW" altLang="en-US" dirty="0">
                <a:solidFill>
                  <a:srgbClr val="FF0000"/>
                </a:solidFill>
              </a:rPr>
              <a:t>，都能輕鬆適用公司法。較為有趣的是，隨著去管制</a:t>
            </a:r>
            <a:r>
              <a:rPr lang="zh-TW" altLang="en-US" dirty="0" smtClean="0">
                <a:solidFill>
                  <a:srgbClr val="FF0000"/>
                </a:solidFill>
              </a:rPr>
              <a:t>化，家族企業</a:t>
            </a:r>
            <a:r>
              <a:rPr lang="zh-TW" altLang="en-US" dirty="0">
                <a:solidFill>
                  <a:srgbClr val="FF0000"/>
                </a:solidFill>
              </a:rPr>
              <a:t>世代</a:t>
            </a:r>
            <a:r>
              <a:rPr lang="zh-TW" altLang="en-US" dirty="0" smtClean="0">
                <a:solidFill>
                  <a:srgbClr val="FF0000"/>
                </a:solidFill>
              </a:rPr>
              <a:t>傳承，以及集團企業運</a:t>
            </a:r>
            <a:r>
              <a:rPr lang="zh-TW" altLang="en-US" dirty="0">
                <a:solidFill>
                  <a:srgbClr val="FF0000"/>
                </a:solidFill>
              </a:rPr>
              <a:t>營所面臨的一些問題也得到紓解</a:t>
            </a:r>
            <a:r>
              <a:rPr lang="zh-TW" altLang="en-US" dirty="0"/>
              <a:t>，這是本次修法目標以外的收穫</a:t>
            </a:r>
            <a:r>
              <a:rPr lang="zh-TW" altLang="en-US" dirty="0" smtClean="0"/>
              <a:t>。也由於</a:t>
            </a:r>
            <a:r>
              <a:rPr lang="zh-TW" altLang="en-US" dirty="0"/>
              <a:t>政策之</a:t>
            </a:r>
            <a:r>
              <a:rPr lang="zh-TW" altLang="en-US" dirty="0" smtClean="0"/>
              <a:t>故，本次修法在</a:t>
            </a:r>
            <a:r>
              <a:rPr lang="zh-TW" altLang="en-US" dirty="0" smtClean="0">
                <a:solidFill>
                  <a:srgbClr val="FF0000"/>
                </a:solidFill>
              </a:rPr>
              <a:t>去管制</a:t>
            </a:r>
            <a:r>
              <a:rPr lang="zh-TW" altLang="en-US" dirty="0">
                <a:solidFill>
                  <a:srgbClr val="FF0000"/>
                </a:solidFill>
              </a:rPr>
              <a:t>化方面，著墨最多也較</a:t>
            </a:r>
            <a:r>
              <a:rPr lang="zh-TW" altLang="en-US" dirty="0" smtClean="0">
                <a:solidFill>
                  <a:srgbClr val="FF0000"/>
                </a:solidFill>
              </a:rPr>
              <a:t>完整，</a:t>
            </a:r>
            <a:r>
              <a:rPr lang="zh-TW" altLang="en-US" dirty="0" smtClean="0"/>
              <a:t>但</a:t>
            </a:r>
            <a:r>
              <a:rPr lang="zh-TW" altLang="en-US" dirty="0"/>
              <a:t>在</a:t>
            </a:r>
            <a:r>
              <a:rPr lang="zh-TW" altLang="en-US" dirty="0" smtClean="0"/>
              <a:t>其他方面，就</a:t>
            </a:r>
            <a:r>
              <a:rPr lang="zh-TW" altLang="en-US" dirty="0"/>
              <a:t>有不夠</a:t>
            </a:r>
            <a:r>
              <a:rPr lang="zh-TW" altLang="en-US" dirty="0" smtClean="0"/>
              <a:t>全面，甚至虛幌</a:t>
            </a:r>
            <a:r>
              <a:rPr lang="zh-TW" altLang="en-US" dirty="0"/>
              <a:t>一招之感，使得本次修法有獨重</a:t>
            </a:r>
            <a:r>
              <a:rPr lang="zh-TW" altLang="en-US" dirty="0" smtClean="0"/>
              <a:t>鬆綁，欠缺</a:t>
            </a:r>
            <a:r>
              <a:rPr lang="zh-TW" altLang="en-US" dirty="0"/>
              <a:t>平衡的</a:t>
            </a:r>
            <a:r>
              <a:rPr lang="zh-TW" altLang="en-US" dirty="0" smtClean="0"/>
              <a:t>遺憾。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>
                <a:solidFill>
                  <a:srgbClr val="40BAD2"/>
                </a:solidFill>
              </a:rPr>
              <a:pPr/>
              <a:t>47</a:t>
            </a:fld>
            <a:endParaRPr lang="zh-TW" alt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案例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26493" y="4825388"/>
            <a:ext cx="7315200" cy="969835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000" dirty="0" smtClean="0"/>
              <a:t>個案：英國金融創新</a:t>
            </a:r>
            <a:endParaRPr lang="en-US" altLang="zh-TW" sz="4000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>
                <a:solidFill>
                  <a:srgbClr val="40BAD2"/>
                </a:solidFill>
              </a:rPr>
              <a:pPr/>
              <a:t>48</a:t>
            </a:fld>
            <a:endParaRPr lang="zh-TW" altLang="en-US">
              <a:solidFill>
                <a:srgbClr val="40BAD2"/>
              </a:solidFill>
            </a:endParaRPr>
          </a:p>
        </p:txBody>
      </p:sp>
      <p:graphicFrame>
        <p:nvGraphicFramePr>
          <p:cNvPr id="33" name="資料庫圖表 32"/>
          <p:cNvGraphicFramePr/>
          <p:nvPr>
            <p:extLst>
              <p:ext uri="{D42A27DB-BD31-4B8C-83A1-F6EECF244321}">
                <p14:modId xmlns:p14="http://schemas.microsoft.com/office/powerpoint/2010/main" val="2078022984"/>
              </p:ext>
            </p:extLst>
          </p:nvPr>
        </p:nvGraphicFramePr>
        <p:xfrm>
          <a:off x="4526493" y="1011196"/>
          <a:ext cx="4785821" cy="3814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998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修法期許：現代化、全球化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 smtClean="0"/>
              <a:t>修法不能一蹴而成，成吉思汗無法轉瞬成唐太宗，企業轉型更需長期醞釀，但法制是基礎</a:t>
            </a:r>
            <a:endParaRPr lang="en-US" altLang="zh-TW" sz="4000" dirty="0" smtClean="0"/>
          </a:p>
          <a:p>
            <a:r>
              <a:rPr lang="zh-TW" altLang="en-US" sz="4000" dirty="0" smtClean="0"/>
              <a:t>本次修法幅度不小，期待子法及函釋儘早完備，未盡之處再接再勵，公司法走入</a:t>
            </a:r>
            <a:r>
              <a:rPr lang="en-US" altLang="zh-TW" sz="4000" dirty="0" smtClean="0"/>
              <a:t>21</a:t>
            </a:r>
            <a:r>
              <a:rPr lang="zh-TW" altLang="en-US" sz="4000" dirty="0" smtClean="0"/>
              <a:t>世紀</a:t>
            </a:r>
            <a:endParaRPr lang="en-US" altLang="zh-TW" sz="4000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>
                <a:solidFill>
                  <a:srgbClr val="40BAD2"/>
                </a:solidFill>
              </a:rPr>
              <a:pPr/>
              <a:t>49</a:t>
            </a:fld>
            <a:endParaRPr lang="zh-TW" alt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11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/>
              <a:t>第三部分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36317" y="785613"/>
            <a:ext cx="7315200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800" dirty="0" smtClean="0"/>
          </a:p>
          <a:p>
            <a:pPr marL="0" indent="0">
              <a:buNone/>
            </a:pPr>
            <a:r>
              <a:rPr lang="zh-TW" altLang="en-US" sz="3200" dirty="0" smtClean="0"/>
              <a:t>修法重點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摘要</a:t>
            </a:r>
            <a:r>
              <a:rPr lang="en-US" altLang="zh-TW" sz="3200" dirty="0" smtClean="0"/>
              <a:t>)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zh-TW" altLang="en-US" sz="3200" dirty="0"/>
              <a:t>去管制化</a:t>
            </a:r>
            <a:endParaRPr lang="en-US" altLang="zh-TW" sz="3200" dirty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zh-TW" altLang="en-US" sz="3200" dirty="0"/>
              <a:t>發揮市場機制</a:t>
            </a:r>
            <a:endParaRPr lang="en-US" altLang="zh-TW" sz="3200" dirty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zh-TW" altLang="en-US" sz="3200" dirty="0"/>
              <a:t>強化公司治理</a:t>
            </a:r>
            <a:endParaRPr lang="en-US" altLang="zh-TW" sz="3200" dirty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zh-TW" altLang="en-US" sz="3200" dirty="0"/>
              <a:t>強化政府監督</a:t>
            </a:r>
          </a:p>
          <a:p>
            <a:endParaRPr lang="zh-TW" altLang="en-US" sz="36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>
                <a:solidFill>
                  <a:srgbClr val="40BAD2"/>
                </a:solidFill>
              </a:rPr>
              <a:pPr/>
              <a:t>5</a:t>
            </a:fld>
            <a:endParaRPr lang="zh-TW" alt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43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謝謝聆聽，敬請</a:t>
            </a:r>
            <a:r>
              <a:rPr lang="zh-TW" altLang="en-US" dirty="0" smtClean="0"/>
              <a:t>指教！</a:t>
            </a:r>
            <a:endParaRPr lang="zh-TW" altLang="en-US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37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/>
              <a:t>第四部分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36317" y="785613"/>
            <a:ext cx="7315200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800" dirty="0" smtClean="0"/>
          </a:p>
          <a:p>
            <a:pPr marL="0" indent="0">
              <a:buNone/>
            </a:pPr>
            <a:r>
              <a:rPr lang="zh-TW" altLang="en-US" sz="3200" dirty="0" smtClean="0"/>
              <a:t>問題探討</a:t>
            </a:r>
            <a:endParaRPr lang="en-US" altLang="zh-TW" sz="3200" dirty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zh-TW" altLang="en-US" sz="3200" dirty="0" smtClean="0"/>
              <a:t>控制之定義及與範疇</a:t>
            </a:r>
            <a:endParaRPr lang="en-US" altLang="zh-TW" sz="3200" dirty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zh-TW" altLang="en-US" sz="3200" dirty="0" smtClean="0"/>
              <a:t>關係人交易之程序與義務</a:t>
            </a:r>
            <a:endParaRPr lang="en-US" altLang="zh-TW" sz="3200" dirty="0" smtClean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zh-TW" altLang="en-US" sz="3200" dirty="0" smtClean="0"/>
              <a:t>經營權爭奪的遊戲規則</a:t>
            </a:r>
            <a:endParaRPr lang="en-US" altLang="zh-TW" sz="3200" dirty="0" smtClean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zh-TW" altLang="en-US" sz="3200" dirty="0" smtClean="0"/>
              <a:t>董事與董事會功能</a:t>
            </a:r>
            <a:endParaRPr lang="zh-TW" altLang="en-US" sz="3200" dirty="0"/>
          </a:p>
          <a:p>
            <a:endParaRPr lang="zh-TW" altLang="en-US" sz="36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>
                <a:solidFill>
                  <a:srgbClr val="40BAD2"/>
                </a:solidFill>
              </a:rPr>
              <a:pPr/>
              <a:t>6</a:t>
            </a:fld>
            <a:endParaRPr lang="zh-TW" alt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8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/>
              <a:t>第五部分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84398" y="483194"/>
            <a:ext cx="7315200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800" dirty="0" smtClean="0"/>
          </a:p>
          <a:p>
            <a:pPr marL="0" indent="0" algn="just">
              <a:buNone/>
            </a:pPr>
            <a:r>
              <a:rPr lang="zh-TW" altLang="en-US" sz="5400" dirty="0" smtClean="0"/>
              <a:t>結</a:t>
            </a:r>
            <a:r>
              <a:rPr lang="zh-TW" altLang="en-US" sz="5400" dirty="0"/>
              <a:t>論</a:t>
            </a:r>
            <a:endParaRPr lang="zh-TW" altLang="en-US" sz="36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>
                <a:solidFill>
                  <a:srgbClr val="40BAD2"/>
                </a:solidFill>
              </a:rPr>
              <a:pPr/>
              <a:t>7</a:t>
            </a:fld>
            <a:endParaRPr lang="zh-TW" alt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18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/>
              <a:t>第一部分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84398" y="483194"/>
            <a:ext cx="7315200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800" dirty="0" smtClean="0"/>
          </a:p>
          <a:p>
            <a:pPr marL="0" indent="0" algn="just">
              <a:buNone/>
            </a:pPr>
            <a:r>
              <a:rPr lang="zh-TW" altLang="en-US" sz="5400" dirty="0" smtClean="0"/>
              <a:t>前言</a:t>
            </a:r>
            <a:endParaRPr lang="zh-TW" altLang="en-US" sz="36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>
                <a:solidFill>
                  <a:srgbClr val="40BAD2"/>
                </a:solidFill>
              </a:rPr>
              <a:pPr/>
              <a:t>8</a:t>
            </a:fld>
            <a:endParaRPr lang="zh-TW" alt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51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/>
              <a:t>第一部分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69267" y="864108"/>
            <a:ext cx="7951832" cy="512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zh-TW" sz="4800" dirty="0" smtClean="0"/>
          </a:p>
          <a:p>
            <a:pPr marL="0" indent="0">
              <a:buNone/>
            </a:pPr>
            <a:r>
              <a:rPr lang="zh-TW" altLang="en-US" sz="3200" dirty="0" smtClean="0"/>
              <a:t>前言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en-US" altLang="zh-TW" sz="3200" dirty="0" smtClean="0"/>
              <a:t>2001</a:t>
            </a:r>
            <a:r>
              <a:rPr lang="zh-TW" altLang="en-US" sz="3200" dirty="0" smtClean="0"/>
              <a:t>年修法說明</a:t>
            </a:r>
            <a:endParaRPr lang="en-US" altLang="zh-TW" sz="3200" dirty="0" smtClean="0"/>
          </a:p>
          <a:p>
            <a:pPr marL="514350" indent="-514350">
              <a:buFont typeface="+mj-lt"/>
              <a:buAutoNum type="arabicParenR"/>
            </a:pPr>
            <a:r>
              <a:rPr lang="zh-TW" altLang="en-US" sz="3200" dirty="0" smtClean="0"/>
              <a:t>簡化行政流程，以便民並</a:t>
            </a:r>
            <a:r>
              <a:rPr lang="zh-TW" altLang="en-US" sz="3200" b="1" dirty="0" smtClean="0">
                <a:solidFill>
                  <a:schemeClr val="accent3"/>
                </a:solidFill>
              </a:rPr>
              <a:t>鼓勵創業</a:t>
            </a:r>
            <a:endParaRPr lang="en-US" altLang="zh-TW" sz="3200" b="1" dirty="0" smtClean="0">
              <a:solidFill>
                <a:schemeClr val="accent3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zh-TW" altLang="en-US" sz="3200" dirty="0" smtClean="0"/>
              <a:t>大幅放寬資金融通管道</a:t>
            </a:r>
            <a:r>
              <a:rPr lang="zh-TW" altLang="en-US" sz="3200" dirty="0"/>
              <a:t>，引入一人公司、視訊會議、無實體交易等便利企業</a:t>
            </a:r>
            <a:r>
              <a:rPr lang="zh-TW" altLang="en-US" sz="3200" dirty="0" smtClean="0"/>
              <a:t>經營，</a:t>
            </a:r>
            <a:r>
              <a:rPr lang="zh-TW" altLang="en-US" sz="3200" b="1" dirty="0" smtClean="0">
                <a:solidFill>
                  <a:schemeClr val="accent3"/>
                </a:solidFill>
              </a:rPr>
              <a:t>使之符合知識經濟時代需求</a:t>
            </a:r>
            <a:endParaRPr lang="en-US" altLang="zh-TW" sz="3200" b="1" dirty="0">
              <a:solidFill>
                <a:schemeClr val="accent3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zh-TW" altLang="en-US" sz="3200" dirty="0" smtClean="0"/>
              <a:t>健全公司經營，增訂注意</a:t>
            </a:r>
            <a:r>
              <a:rPr lang="zh-TW" altLang="en-US" sz="3200" b="1" dirty="0" smtClean="0">
                <a:solidFill>
                  <a:schemeClr val="accent3"/>
                </a:solidFill>
              </a:rPr>
              <a:t>及忠實</a:t>
            </a:r>
            <a:r>
              <a:rPr lang="zh-TW" altLang="en-US" sz="3200" dirty="0" smtClean="0"/>
              <a:t>義務</a:t>
            </a:r>
            <a:endParaRPr lang="en-US" altLang="zh-TW" sz="3200" dirty="0" smtClean="0"/>
          </a:p>
          <a:p>
            <a:pPr marL="514350" indent="-514350">
              <a:buFont typeface="+mj-lt"/>
              <a:buAutoNum type="arabicParenR"/>
            </a:pPr>
            <a:r>
              <a:rPr lang="zh-TW" altLang="en-US" sz="3200" dirty="0" smtClean="0"/>
              <a:t>除罪化，回歸行政罰或刑法基本規定</a:t>
            </a:r>
            <a:endParaRPr lang="en-US" altLang="zh-TW" sz="3200" dirty="0"/>
          </a:p>
          <a:p>
            <a:endParaRPr lang="zh-TW" altLang="en-US" sz="36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3F6F-804B-4CC3-B40F-DC829B7DA073}" type="slidenum">
              <a:rPr lang="zh-TW" altLang="en-US" smtClean="0">
                <a:solidFill>
                  <a:srgbClr val="40BAD2"/>
                </a:solidFill>
              </a:rPr>
              <a:pPr/>
              <a:t>9</a:t>
            </a:fld>
            <a:endParaRPr lang="zh-TW" alt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72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框架">
  <a:themeElements>
    <a:clrScheme name="框架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框架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框架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框架</Template>
  <TotalTime>1770</TotalTime>
  <Words>1925</Words>
  <Application>Microsoft Office PowerPoint</Application>
  <PresentationFormat>自訂</PresentationFormat>
  <Paragraphs>343</Paragraphs>
  <Slides>50</Slides>
  <Notes>18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50</vt:i4>
      </vt:variant>
    </vt:vector>
  </HeadingPairs>
  <TitlesOfParts>
    <vt:vector size="51" baseType="lpstr">
      <vt:lpstr>框架</vt:lpstr>
      <vt:lpstr>2018年公司法修正評析</vt:lpstr>
      <vt:lpstr>目錄</vt:lpstr>
      <vt:lpstr>第一部分</vt:lpstr>
      <vt:lpstr>第二部分</vt:lpstr>
      <vt:lpstr>第三部分</vt:lpstr>
      <vt:lpstr>第四部分</vt:lpstr>
      <vt:lpstr>第五部分</vt:lpstr>
      <vt:lpstr>第一部分</vt:lpstr>
      <vt:lpstr>第一部分</vt:lpstr>
      <vt:lpstr>第一部分</vt:lpstr>
      <vt:lpstr>第二部分</vt:lpstr>
      <vt:lpstr>台灣排名</vt:lpstr>
      <vt:lpstr>台灣法制 有什麼問題？</vt:lpstr>
      <vt:lpstr>台灣法制 有什麼問題？</vt:lpstr>
      <vt:lpstr>台灣法制 有什麼問題？</vt:lpstr>
      <vt:lpstr>台灣法制 有什麼問題？</vt:lpstr>
      <vt:lpstr>修法過程</vt:lpstr>
      <vt:lpstr>修法過程</vt:lpstr>
      <vt:lpstr>修法特色</vt:lpstr>
      <vt:lpstr>修法特色</vt:lpstr>
      <vt:lpstr>修法原則</vt:lpstr>
      <vt:lpstr>修法原則</vt:lpstr>
      <vt:lpstr>修法原則</vt:lpstr>
      <vt:lpstr>修法原則</vt:lpstr>
      <vt:lpstr>修法角力</vt:lpstr>
      <vt:lpstr>修法角力</vt:lpstr>
      <vt:lpstr>修法角力</vt:lpstr>
      <vt:lpstr>修法角力： 完全採取</vt:lpstr>
      <vt:lpstr>修法角力： 部分採取</vt:lpstr>
      <vt:lpstr>修法角力： 重要差異</vt:lpstr>
      <vt:lpstr>修法角力： 重要差異</vt:lpstr>
      <vt:lpstr>修法角力： 重要差異</vt:lpstr>
      <vt:lpstr>前言反思？</vt:lpstr>
      <vt:lpstr>第三部分</vt:lpstr>
      <vt:lpstr>四大層面</vt:lpstr>
      <vt:lpstr>第四部分</vt:lpstr>
      <vt:lpstr>問題探討：主軸</vt:lpstr>
      <vt:lpstr>定義與範疇</vt:lpstr>
      <vt:lpstr>Q&amp;A</vt:lpstr>
      <vt:lpstr>關係人交易之程序、義務</vt:lpstr>
      <vt:lpstr>Q&amp;A</vt:lpstr>
      <vt:lpstr>經營權爭奪</vt:lpstr>
      <vt:lpstr>Q&amp;A</vt:lpstr>
      <vt:lpstr>董事及董事會</vt:lpstr>
      <vt:lpstr>Q&amp;A</vt:lpstr>
      <vt:lpstr>第五部分</vt:lpstr>
      <vt:lpstr>第五部分</vt:lpstr>
      <vt:lpstr>案例</vt:lpstr>
      <vt:lpstr>修法期許：現代化、全球化</vt:lpstr>
      <vt:lpstr>謝謝聆聽，敬請指教！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公司法全盤修正分析 - 以權力結構為核心</dc:title>
  <dc:creator>admin</dc:creator>
  <cp:lastModifiedBy>user</cp:lastModifiedBy>
  <cp:revision>109</cp:revision>
  <cp:lastPrinted>2018-10-02T06:52:18Z</cp:lastPrinted>
  <dcterms:created xsi:type="dcterms:W3CDTF">2018-09-03T06:12:17Z</dcterms:created>
  <dcterms:modified xsi:type="dcterms:W3CDTF">2018-10-03T00:37:50Z</dcterms:modified>
</cp:coreProperties>
</file>